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2e500c291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461fb09da4c68"/>
  </p:sldMasterIdLst>
  <p:sldIdLst>
    <p:sldId xmlns:r="http://schemas.openxmlformats.org/officeDocument/2006/relationships" id="256" r:id="R57c25c2fe7af4c2f"/>
    <p:sldId xmlns:r="http://schemas.openxmlformats.org/officeDocument/2006/relationships" id="257" r:id="R874abcde32294923"/>
    <p:sldId xmlns:r="http://schemas.openxmlformats.org/officeDocument/2006/relationships" id="258" r:id="R2eee0069333d406d"/>
    <p:sldId xmlns:r="http://schemas.openxmlformats.org/officeDocument/2006/relationships" id="259" r:id="Rc15798e7e2804bb5"/>
    <p:sldId xmlns:r="http://schemas.openxmlformats.org/officeDocument/2006/relationships" id="260" r:id="Rd8651795c9654a50"/>
    <p:sldId xmlns:r="http://schemas.openxmlformats.org/officeDocument/2006/relationships" id="261" r:id="Ra60c1c9ae8da41d9"/>
    <p:sldId xmlns:r="http://schemas.openxmlformats.org/officeDocument/2006/relationships" id="262" r:id="Rb8685c437f5f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461fb09da4c68" /><Relationship Type="http://schemas.openxmlformats.org/officeDocument/2006/relationships/slide" Target="/ppt/slides/slide1.xml" Id="R57c25c2fe7af4c2f" /><Relationship Type="http://schemas.openxmlformats.org/officeDocument/2006/relationships/slide" Target="/ppt/slides/slide2.xml" Id="R874abcde32294923" /><Relationship Type="http://schemas.openxmlformats.org/officeDocument/2006/relationships/slide" Target="/ppt/slides/slide3.xml" Id="R2eee0069333d406d" /><Relationship Type="http://schemas.openxmlformats.org/officeDocument/2006/relationships/slide" Target="/ppt/slides/slide4.xml" Id="Rc15798e7e2804bb5" /><Relationship Type="http://schemas.openxmlformats.org/officeDocument/2006/relationships/slide" Target="/ppt/slides/slide5.xml" Id="Rd8651795c9654a50" /><Relationship Type="http://schemas.openxmlformats.org/officeDocument/2006/relationships/slide" Target="/ppt/slides/slide6.xml" Id="Ra60c1c9ae8da41d9" /><Relationship Type="http://schemas.openxmlformats.org/officeDocument/2006/relationships/slide" Target="/ppt/slides/slide7.xml" Id="Rb8685c437f5f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f91c11f6f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24b21e5d146ef" /><Relationship Type="http://schemas.openxmlformats.org/officeDocument/2006/relationships/theme" Target="/ppt/slideMasters/theme/theme1.xml" Id="Reb6938a64224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24b21e5d1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8bd5c0f1f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a6828a765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1ebf27987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1e06bca8c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1e9079e13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675b9b398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382d4e7e8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HEIMABYGG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HEIMABYGG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10 743 682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LINDSTAD EINAR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Magasinvegen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einar.lindstad@lindstadbygg.no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996 125 378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HEIMABYGG AS</a:t>
            </a:r>
          </a:p>
        </p:txBody>
      </p:sp>
    </p:spTree>
  </p:cSld>
  <p:clrMapOvr>
    <a:masterClrMapping xmlns:a="http://schemas.openxmlformats.org/drawingml/2006/main"/>
  </p:clrMapOvr>
</p:sld>
</file>