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478246b48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0d356d42044962"/>
  </p:sldMasterIdLst>
  <p:sldIdLst>
    <p:sldId xmlns:r="http://schemas.openxmlformats.org/officeDocument/2006/relationships" id="256" r:id="R9d6adc1021b24fb8"/>
    <p:sldId xmlns:r="http://schemas.openxmlformats.org/officeDocument/2006/relationships" id="257" r:id="R015900b214c54759"/>
    <p:sldId xmlns:r="http://schemas.openxmlformats.org/officeDocument/2006/relationships" id="258" r:id="R63d8c41d6cdf40a2"/>
    <p:sldId xmlns:r="http://schemas.openxmlformats.org/officeDocument/2006/relationships" id="259" r:id="Rf27a88816fbf472d"/>
    <p:sldId xmlns:r="http://schemas.openxmlformats.org/officeDocument/2006/relationships" id="260" r:id="R15e62ceef28b492f"/>
    <p:sldId xmlns:r="http://schemas.openxmlformats.org/officeDocument/2006/relationships" id="261" r:id="R16764f4254b2441c"/>
    <p:sldId xmlns:r="http://schemas.openxmlformats.org/officeDocument/2006/relationships" id="262" r:id="R546424b6c634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d356d42044962" /><Relationship Type="http://schemas.openxmlformats.org/officeDocument/2006/relationships/slide" Target="/ppt/slides/slide1.xml" Id="R9d6adc1021b24fb8" /><Relationship Type="http://schemas.openxmlformats.org/officeDocument/2006/relationships/slide" Target="/ppt/slides/slide2.xml" Id="R015900b214c54759" /><Relationship Type="http://schemas.openxmlformats.org/officeDocument/2006/relationships/slide" Target="/ppt/slides/slide3.xml" Id="R63d8c41d6cdf40a2" /><Relationship Type="http://schemas.openxmlformats.org/officeDocument/2006/relationships/slide" Target="/ppt/slides/slide4.xml" Id="Rf27a88816fbf472d" /><Relationship Type="http://schemas.openxmlformats.org/officeDocument/2006/relationships/slide" Target="/ppt/slides/slide5.xml" Id="R15e62ceef28b492f" /><Relationship Type="http://schemas.openxmlformats.org/officeDocument/2006/relationships/slide" Target="/ppt/slides/slide6.xml" Id="R16764f4254b2441c" /><Relationship Type="http://schemas.openxmlformats.org/officeDocument/2006/relationships/slide" Target="/ppt/slides/slide7.xml" Id="R546424b6c634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1fe6981bd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d8aed9074818" /><Relationship Type="http://schemas.openxmlformats.org/officeDocument/2006/relationships/theme" Target="/ppt/slideMasters/theme/theme1.xml" Id="R71be73520466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bd8aed90748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131c310a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cb7988870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061a16314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90c1ad7a44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ef5e0b9cf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9fc6de669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2f95c7634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18 738 862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1 629 493 309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2 264 013 146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88,6 %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