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593dd3537d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b12ebb1a1c44a5"/>
  </p:sldMasterIdLst>
  <p:sldIdLst>
    <p:sldId xmlns:r="http://schemas.openxmlformats.org/officeDocument/2006/relationships" id="256" r:id="Rca7d7c2a105144b6"/>
    <p:sldId xmlns:r="http://schemas.openxmlformats.org/officeDocument/2006/relationships" id="257" r:id="R4ee22f51ffd34f9e"/>
    <p:sldId xmlns:r="http://schemas.openxmlformats.org/officeDocument/2006/relationships" id="258" r:id="R5c283aafcf5f4110"/>
    <p:sldId xmlns:r="http://schemas.openxmlformats.org/officeDocument/2006/relationships" id="259" r:id="Rb6b33c2578fe467e"/>
    <p:sldId xmlns:r="http://schemas.openxmlformats.org/officeDocument/2006/relationships" id="260" r:id="R4b1a2e8d17944e43"/>
    <p:sldId xmlns:r="http://schemas.openxmlformats.org/officeDocument/2006/relationships" id="261" r:id="R864803d8eb8c496b"/>
    <p:sldId xmlns:r="http://schemas.openxmlformats.org/officeDocument/2006/relationships" id="262" r:id="R24cef52d952943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b12ebb1a1c44a5" /><Relationship Type="http://schemas.openxmlformats.org/officeDocument/2006/relationships/slide" Target="/ppt/slides/slide1.xml" Id="Rca7d7c2a105144b6" /><Relationship Type="http://schemas.openxmlformats.org/officeDocument/2006/relationships/slide" Target="/ppt/slides/slide2.xml" Id="R4ee22f51ffd34f9e" /><Relationship Type="http://schemas.openxmlformats.org/officeDocument/2006/relationships/slide" Target="/ppt/slides/slide3.xml" Id="R5c283aafcf5f4110" /><Relationship Type="http://schemas.openxmlformats.org/officeDocument/2006/relationships/slide" Target="/ppt/slides/slide4.xml" Id="Rb6b33c2578fe467e" /><Relationship Type="http://schemas.openxmlformats.org/officeDocument/2006/relationships/slide" Target="/ppt/slides/slide5.xml" Id="R4b1a2e8d17944e43" /><Relationship Type="http://schemas.openxmlformats.org/officeDocument/2006/relationships/slide" Target="/ppt/slides/slide6.xml" Id="R864803d8eb8c496b" /><Relationship Type="http://schemas.openxmlformats.org/officeDocument/2006/relationships/slide" Target="/ppt/slides/slide7.xml" Id="R24cef52d952943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3c6bf3a4b54d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a9d0b166924cc2" /><Relationship Type="http://schemas.openxmlformats.org/officeDocument/2006/relationships/theme" Target="/ppt/slideMasters/theme/theme1.xml" Id="Rb6e71c1b49c14e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a9d0b166924c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573d5b9e745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d55645f4b4b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46a3b6b9240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32576937343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f3cc9628942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bb59f14ae49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b396acc914e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NÆRSNES MATSENTER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NÆRSNES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NÆRSNES MATSENTER AS ble etablert [år] og holder til i Nærsnes.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NÆRSNES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NÆRSNES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NÆRSNES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16 261 840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678 389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332 277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499 502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4 729 787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NÆRSNES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NÆRSNES TORG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NÆRSNES MATSENTER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Sundbyveien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3478 Nærsnes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gard@fruschmidt.no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996 130 932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NÆRSNES MATSENTER AS</a:t>
            </a:r>
          </a:p>
        </p:txBody>
      </p:sp>
    </p:spTree>
  </p:cSld>
  <p:clrMapOvr>
    <a:masterClrMapping xmlns:a="http://schemas.openxmlformats.org/drawingml/2006/main"/>
  </p:clrMapOvr>
</p:sld>
</file>