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d4a7be05f41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288de59824552"/>
  </p:sldMasterIdLst>
  <p:sldIdLst>
    <p:sldId xmlns:r="http://schemas.openxmlformats.org/officeDocument/2006/relationships" id="256" r:id="Rbb97a5ea5e22486c"/>
    <p:sldId xmlns:r="http://schemas.openxmlformats.org/officeDocument/2006/relationships" id="257" r:id="R92fe33188f6c4395"/>
    <p:sldId xmlns:r="http://schemas.openxmlformats.org/officeDocument/2006/relationships" id="258" r:id="Ra4ac8e9398d94f50"/>
    <p:sldId xmlns:r="http://schemas.openxmlformats.org/officeDocument/2006/relationships" id="259" r:id="R6426440481b6478b"/>
    <p:sldId xmlns:r="http://schemas.openxmlformats.org/officeDocument/2006/relationships" id="260" r:id="Rf57e87b7a9ef4cf7"/>
    <p:sldId xmlns:r="http://schemas.openxmlformats.org/officeDocument/2006/relationships" id="261" r:id="R1a472eab90464376"/>
    <p:sldId xmlns:r="http://schemas.openxmlformats.org/officeDocument/2006/relationships" id="262" r:id="R88888047a748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288de59824552" /><Relationship Type="http://schemas.openxmlformats.org/officeDocument/2006/relationships/slide" Target="/ppt/slides/slide1.xml" Id="Rbb97a5ea5e22486c" /><Relationship Type="http://schemas.openxmlformats.org/officeDocument/2006/relationships/slide" Target="/ppt/slides/slide2.xml" Id="R92fe33188f6c4395" /><Relationship Type="http://schemas.openxmlformats.org/officeDocument/2006/relationships/slide" Target="/ppt/slides/slide3.xml" Id="Ra4ac8e9398d94f50" /><Relationship Type="http://schemas.openxmlformats.org/officeDocument/2006/relationships/slide" Target="/ppt/slides/slide4.xml" Id="R6426440481b6478b" /><Relationship Type="http://schemas.openxmlformats.org/officeDocument/2006/relationships/slide" Target="/ppt/slides/slide5.xml" Id="Rf57e87b7a9ef4cf7" /><Relationship Type="http://schemas.openxmlformats.org/officeDocument/2006/relationships/slide" Target="/ppt/slides/slide6.xml" Id="R1a472eab90464376" /><Relationship Type="http://schemas.openxmlformats.org/officeDocument/2006/relationships/slide" Target="/ppt/slides/slide7.xml" Id="R88888047a748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97353c803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603643ab442c2" /><Relationship Type="http://schemas.openxmlformats.org/officeDocument/2006/relationships/theme" Target="/ppt/slideMasters/theme/theme1.xml" Id="Rebfc6e9461f1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603643ab4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b2f1b5a9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1b6471f26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29ca1c640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9c87667fa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d99cc0a00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9e4cf5f5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035c8daf5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VALLELØKKEN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VALLELØKKEN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VALLELØKKEN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VALLELØKKEN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VALLELØKKEN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VALLELØKKEN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7 850 374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32 319 071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91 864 641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VALLELØKKEN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GREGERS BARMAN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VALLELØKKEN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Gabrielsen, Nils Lauritssøns vei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19 82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996 131 637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VALLELØKKEN AS</a:t>
            </a:r>
          </a:p>
        </p:txBody>
      </p:sp>
    </p:spTree>
  </p:cSld>
  <p:clrMapOvr>
    <a:masterClrMapping xmlns:a="http://schemas.openxmlformats.org/drawingml/2006/main"/>
  </p:clrMapOvr>
</p:sld>
</file>