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c2e6419c7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4e4da47e349f6"/>
  </p:sldMasterIdLst>
  <p:sldIdLst>
    <p:sldId xmlns:r="http://schemas.openxmlformats.org/officeDocument/2006/relationships" id="256" r:id="Re1579dd3b6bd43ea"/>
    <p:sldId xmlns:r="http://schemas.openxmlformats.org/officeDocument/2006/relationships" id="257" r:id="R1ea7651fc26346e8"/>
    <p:sldId xmlns:r="http://schemas.openxmlformats.org/officeDocument/2006/relationships" id="258" r:id="Rd77cd48e054f4574"/>
    <p:sldId xmlns:r="http://schemas.openxmlformats.org/officeDocument/2006/relationships" id="259" r:id="R528f120787754421"/>
    <p:sldId xmlns:r="http://schemas.openxmlformats.org/officeDocument/2006/relationships" id="260" r:id="R6558a501c9c64f8e"/>
    <p:sldId xmlns:r="http://schemas.openxmlformats.org/officeDocument/2006/relationships" id="261" r:id="R80ac1ff4125a4e53"/>
    <p:sldId xmlns:r="http://schemas.openxmlformats.org/officeDocument/2006/relationships" id="262" r:id="Rac6d8f0fab55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4e4da47e349f6" /><Relationship Type="http://schemas.openxmlformats.org/officeDocument/2006/relationships/slide" Target="/ppt/slides/slide1.xml" Id="Re1579dd3b6bd43ea" /><Relationship Type="http://schemas.openxmlformats.org/officeDocument/2006/relationships/slide" Target="/ppt/slides/slide2.xml" Id="R1ea7651fc26346e8" /><Relationship Type="http://schemas.openxmlformats.org/officeDocument/2006/relationships/slide" Target="/ppt/slides/slide3.xml" Id="Rd77cd48e054f4574" /><Relationship Type="http://schemas.openxmlformats.org/officeDocument/2006/relationships/slide" Target="/ppt/slides/slide4.xml" Id="R528f120787754421" /><Relationship Type="http://schemas.openxmlformats.org/officeDocument/2006/relationships/slide" Target="/ppt/slides/slide5.xml" Id="R6558a501c9c64f8e" /><Relationship Type="http://schemas.openxmlformats.org/officeDocument/2006/relationships/slide" Target="/ppt/slides/slide6.xml" Id="R80ac1ff4125a4e53" /><Relationship Type="http://schemas.openxmlformats.org/officeDocument/2006/relationships/slide" Target="/ppt/slides/slide7.xml" Id="Rac6d8f0fab55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e3e612ad1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0fe83d7d4712" /><Relationship Type="http://schemas.openxmlformats.org/officeDocument/2006/relationships/theme" Target="/ppt/slideMasters/theme/theme1.xml" Id="R40b824ca933b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40fe83d7d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8ae6e0ab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dd44becd8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359c203d1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1ee8852f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5fa2c095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5d2b0312d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0124b354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ble etablert [år] og holder til i Brandval.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RUDI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2219 Brandval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