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f19b66d96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236dd4991425a"/>
  </p:sldMasterIdLst>
  <p:sldIdLst>
    <p:sldId xmlns:r="http://schemas.openxmlformats.org/officeDocument/2006/relationships" id="256" r:id="R5e017523289f419a"/>
    <p:sldId xmlns:r="http://schemas.openxmlformats.org/officeDocument/2006/relationships" id="257" r:id="R5db23d2e190b49be"/>
    <p:sldId xmlns:r="http://schemas.openxmlformats.org/officeDocument/2006/relationships" id="258" r:id="Rff61e697166549b8"/>
    <p:sldId xmlns:r="http://schemas.openxmlformats.org/officeDocument/2006/relationships" id="259" r:id="R0ebdea8b75f04c8d"/>
    <p:sldId xmlns:r="http://schemas.openxmlformats.org/officeDocument/2006/relationships" id="260" r:id="Rb9355941733a4787"/>
    <p:sldId xmlns:r="http://schemas.openxmlformats.org/officeDocument/2006/relationships" id="261" r:id="R1b73084e37b5459e"/>
    <p:sldId xmlns:r="http://schemas.openxmlformats.org/officeDocument/2006/relationships" id="262" r:id="R6f215157d8c2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236dd4991425a" /><Relationship Type="http://schemas.openxmlformats.org/officeDocument/2006/relationships/slide" Target="/ppt/slides/slide1.xml" Id="R5e017523289f419a" /><Relationship Type="http://schemas.openxmlformats.org/officeDocument/2006/relationships/slide" Target="/ppt/slides/slide2.xml" Id="R5db23d2e190b49be" /><Relationship Type="http://schemas.openxmlformats.org/officeDocument/2006/relationships/slide" Target="/ppt/slides/slide3.xml" Id="Rff61e697166549b8" /><Relationship Type="http://schemas.openxmlformats.org/officeDocument/2006/relationships/slide" Target="/ppt/slides/slide4.xml" Id="R0ebdea8b75f04c8d" /><Relationship Type="http://schemas.openxmlformats.org/officeDocument/2006/relationships/slide" Target="/ppt/slides/slide5.xml" Id="Rb9355941733a4787" /><Relationship Type="http://schemas.openxmlformats.org/officeDocument/2006/relationships/slide" Target="/ppt/slides/slide6.xml" Id="R1b73084e37b5459e" /><Relationship Type="http://schemas.openxmlformats.org/officeDocument/2006/relationships/slide" Target="/ppt/slides/slide7.xml" Id="R6f215157d8c2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24146aa87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54e95e444fa3" /><Relationship Type="http://schemas.openxmlformats.org/officeDocument/2006/relationships/theme" Target="/ppt/slideMasters/theme/theme1.xml" Id="R4cc8110a0596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b54e95e44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eb5af6ef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205026de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4282763a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142c1739f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adfa19ec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a7cd50455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dad53a3f3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YPSILON BUSINESS &amp; ACCOUNTING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BUSINESS &amp; ACCOUNTING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YPSILON BUSINESS &amp; ACCOUNTING SERVICES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BUSINESS &amp; ACCOUNTING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BUSINESS &amp; ACCOUNTING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BUSINESS &amp; ACCOUNTING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2 914 481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BUSINESS &amp; ACCOUNTING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YPSILONGRUPPEN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BUSINESS &amp; ACCOUNTING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kai@ypsilongruppen.no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996 136 515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BUSINESS &amp; ACCOUNTING SERVICES AS</a:t>
            </a:r>
          </a:p>
        </p:txBody>
      </p:sp>
    </p:spTree>
  </p:cSld>
  <p:clrMapOvr>
    <a:masterClrMapping xmlns:a="http://schemas.openxmlformats.org/drawingml/2006/main"/>
  </p:clrMapOvr>
</p:sld>
</file>