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7284d3d81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24923b0984f44"/>
  </p:sldMasterIdLst>
  <p:sldIdLst>
    <p:sldId xmlns:r="http://schemas.openxmlformats.org/officeDocument/2006/relationships" id="256" r:id="R22eea80936d348c5"/>
    <p:sldId xmlns:r="http://schemas.openxmlformats.org/officeDocument/2006/relationships" id="257" r:id="R71de988b28544a4d"/>
    <p:sldId xmlns:r="http://schemas.openxmlformats.org/officeDocument/2006/relationships" id="258" r:id="R91675aabd8cd4926"/>
    <p:sldId xmlns:r="http://schemas.openxmlformats.org/officeDocument/2006/relationships" id="259" r:id="Rd3106873025c4be4"/>
    <p:sldId xmlns:r="http://schemas.openxmlformats.org/officeDocument/2006/relationships" id="260" r:id="R5bc67a69ebc94fb9"/>
    <p:sldId xmlns:r="http://schemas.openxmlformats.org/officeDocument/2006/relationships" id="261" r:id="Rdbe3f2826487487d"/>
    <p:sldId xmlns:r="http://schemas.openxmlformats.org/officeDocument/2006/relationships" id="262" r:id="Rfd13658b3bac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24923b0984f44" /><Relationship Type="http://schemas.openxmlformats.org/officeDocument/2006/relationships/slide" Target="/ppt/slides/slide1.xml" Id="R22eea80936d348c5" /><Relationship Type="http://schemas.openxmlformats.org/officeDocument/2006/relationships/slide" Target="/ppt/slides/slide2.xml" Id="R71de988b28544a4d" /><Relationship Type="http://schemas.openxmlformats.org/officeDocument/2006/relationships/slide" Target="/ppt/slides/slide3.xml" Id="R91675aabd8cd4926" /><Relationship Type="http://schemas.openxmlformats.org/officeDocument/2006/relationships/slide" Target="/ppt/slides/slide4.xml" Id="Rd3106873025c4be4" /><Relationship Type="http://schemas.openxmlformats.org/officeDocument/2006/relationships/slide" Target="/ppt/slides/slide5.xml" Id="R5bc67a69ebc94fb9" /><Relationship Type="http://schemas.openxmlformats.org/officeDocument/2006/relationships/slide" Target="/ppt/slides/slide6.xml" Id="Rdbe3f2826487487d" /><Relationship Type="http://schemas.openxmlformats.org/officeDocument/2006/relationships/slide" Target="/ppt/slides/slide7.xml" Id="Rfd13658b3bac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eea45331d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9a733faf4959" /><Relationship Type="http://schemas.openxmlformats.org/officeDocument/2006/relationships/theme" Target="/ppt/slideMasters/theme/theme1.xml" Id="R290cc318c57b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99a733faf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63ecf561b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f87baafe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0e6465831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15930be43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7c25b067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402462e9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d8478b43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JOHNSEN URBANSKI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