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608100216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3268268a54654"/>
  </p:sldMasterIdLst>
  <p:sldIdLst>
    <p:sldId xmlns:r="http://schemas.openxmlformats.org/officeDocument/2006/relationships" id="256" r:id="R0377543b15b64ce6"/>
    <p:sldId xmlns:r="http://schemas.openxmlformats.org/officeDocument/2006/relationships" id="257" r:id="R9586c10a4b8147a8"/>
    <p:sldId xmlns:r="http://schemas.openxmlformats.org/officeDocument/2006/relationships" id="258" r:id="Rb4e8fb9e95e7478e"/>
    <p:sldId xmlns:r="http://schemas.openxmlformats.org/officeDocument/2006/relationships" id="259" r:id="R90c75383816b4145"/>
    <p:sldId xmlns:r="http://schemas.openxmlformats.org/officeDocument/2006/relationships" id="260" r:id="R4a2c122c0ac344b3"/>
    <p:sldId xmlns:r="http://schemas.openxmlformats.org/officeDocument/2006/relationships" id="261" r:id="Raecf5691aa3b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3268268a54654" /><Relationship Type="http://schemas.openxmlformats.org/officeDocument/2006/relationships/slide" Target="/ppt/slides/slide1.xml" Id="R0377543b15b64ce6" /><Relationship Type="http://schemas.openxmlformats.org/officeDocument/2006/relationships/slide" Target="/ppt/slides/slide2.xml" Id="R9586c10a4b8147a8" /><Relationship Type="http://schemas.openxmlformats.org/officeDocument/2006/relationships/slide" Target="/ppt/slides/slide3.xml" Id="Rb4e8fb9e95e7478e" /><Relationship Type="http://schemas.openxmlformats.org/officeDocument/2006/relationships/slide" Target="/ppt/slides/slide4.xml" Id="R90c75383816b4145" /><Relationship Type="http://schemas.openxmlformats.org/officeDocument/2006/relationships/slide" Target="/ppt/slides/slide5.xml" Id="R4a2c122c0ac344b3" /><Relationship Type="http://schemas.openxmlformats.org/officeDocument/2006/relationships/slide" Target="/ppt/slides/slide6.xml" Id="Raecf5691aa3b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d1100c3d0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e82255494ed9" /><Relationship Type="http://schemas.openxmlformats.org/officeDocument/2006/relationships/theme" Target="/ppt/slideMasters/theme/theme1.xml" Id="R5ef039268e7e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ee8225549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ce4930a0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bbfd341b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c9b5926a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dbffbc4d5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dbfa1a4a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72fe7be0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LØKBAKKS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LØKBAKKS FOND STI ble etablert [år] og holder til i Korsvegen.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Kristmar Sunnset, Eidsåsen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7212 Korsvegen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