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0814a6d9b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18053a265417c"/>
  </p:sldMasterIdLst>
  <p:sldIdLst>
    <p:sldId xmlns:r="http://schemas.openxmlformats.org/officeDocument/2006/relationships" id="256" r:id="R9c5e4788b4b14228"/>
    <p:sldId xmlns:r="http://schemas.openxmlformats.org/officeDocument/2006/relationships" id="257" r:id="R003a6be82c4a44e6"/>
    <p:sldId xmlns:r="http://schemas.openxmlformats.org/officeDocument/2006/relationships" id="258" r:id="R91403a22986c4b2a"/>
    <p:sldId xmlns:r="http://schemas.openxmlformats.org/officeDocument/2006/relationships" id="259" r:id="Rb00c77b7eb594f6f"/>
    <p:sldId xmlns:r="http://schemas.openxmlformats.org/officeDocument/2006/relationships" id="260" r:id="Rc7536a94d7ec40a7"/>
    <p:sldId xmlns:r="http://schemas.openxmlformats.org/officeDocument/2006/relationships" id="261" r:id="R0c6317b2528b495d"/>
    <p:sldId xmlns:r="http://schemas.openxmlformats.org/officeDocument/2006/relationships" id="262" r:id="R001625205aa5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18053a265417c" /><Relationship Type="http://schemas.openxmlformats.org/officeDocument/2006/relationships/slide" Target="/ppt/slides/slide1.xml" Id="R9c5e4788b4b14228" /><Relationship Type="http://schemas.openxmlformats.org/officeDocument/2006/relationships/slide" Target="/ppt/slides/slide2.xml" Id="R003a6be82c4a44e6" /><Relationship Type="http://schemas.openxmlformats.org/officeDocument/2006/relationships/slide" Target="/ppt/slides/slide3.xml" Id="R91403a22986c4b2a" /><Relationship Type="http://schemas.openxmlformats.org/officeDocument/2006/relationships/slide" Target="/ppt/slides/slide4.xml" Id="Rb00c77b7eb594f6f" /><Relationship Type="http://schemas.openxmlformats.org/officeDocument/2006/relationships/slide" Target="/ppt/slides/slide5.xml" Id="Rc7536a94d7ec40a7" /><Relationship Type="http://schemas.openxmlformats.org/officeDocument/2006/relationships/slide" Target="/ppt/slides/slide6.xml" Id="R0c6317b2528b495d" /><Relationship Type="http://schemas.openxmlformats.org/officeDocument/2006/relationships/slide" Target="/ppt/slides/slide7.xml" Id="R001625205aa5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017baa762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3e9c1db3b4fe5" /><Relationship Type="http://schemas.openxmlformats.org/officeDocument/2006/relationships/theme" Target="/ppt/slideMasters/theme/theme1.xml" Id="R65b064734e31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3e9c1db3b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1afa36b30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7c7ae6db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db73ff43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53bf479b6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eb3d35af3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39e44806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d4ea1d3ea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SERSJANTSTUA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SERSJANTSTUA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2 356 969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INGE MELLAND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 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76 20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996 153 819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