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caa51bfb3942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b8753db2ce49c8"/>
  </p:sldMasterIdLst>
  <p:sldIdLst>
    <p:sldId xmlns:r="http://schemas.openxmlformats.org/officeDocument/2006/relationships" id="256" r:id="R20ac7ed317134f99"/>
    <p:sldId xmlns:r="http://schemas.openxmlformats.org/officeDocument/2006/relationships" id="257" r:id="R2fd75fc1ee5a4ea1"/>
    <p:sldId xmlns:r="http://schemas.openxmlformats.org/officeDocument/2006/relationships" id="258" r:id="Rfbdcd6e51c2243f7"/>
    <p:sldId xmlns:r="http://schemas.openxmlformats.org/officeDocument/2006/relationships" id="259" r:id="Rfb80458d3ef0470c"/>
    <p:sldId xmlns:r="http://schemas.openxmlformats.org/officeDocument/2006/relationships" id="260" r:id="R0a3321fd33f14afb"/>
    <p:sldId xmlns:r="http://schemas.openxmlformats.org/officeDocument/2006/relationships" id="261" r:id="Rba81f102ef92495a"/>
    <p:sldId xmlns:r="http://schemas.openxmlformats.org/officeDocument/2006/relationships" id="262" r:id="R5dd4988b644745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8753db2ce49c8" /><Relationship Type="http://schemas.openxmlformats.org/officeDocument/2006/relationships/slide" Target="/ppt/slides/slide1.xml" Id="R20ac7ed317134f99" /><Relationship Type="http://schemas.openxmlformats.org/officeDocument/2006/relationships/slide" Target="/ppt/slides/slide2.xml" Id="R2fd75fc1ee5a4ea1" /><Relationship Type="http://schemas.openxmlformats.org/officeDocument/2006/relationships/slide" Target="/ppt/slides/slide3.xml" Id="Rfbdcd6e51c2243f7" /><Relationship Type="http://schemas.openxmlformats.org/officeDocument/2006/relationships/slide" Target="/ppt/slides/slide4.xml" Id="Rfb80458d3ef0470c" /><Relationship Type="http://schemas.openxmlformats.org/officeDocument/2006/relationships/slide" Target="/ppt/slides/slide5.xml" Id="R0a3321fd33f14afb" /><Relationship Type="http://schemas.openxmlformats.org/officeDocument/2006/relationships/slide" Target="/ppt/slides/slide6.xml" Id="Rba81f102ef92495a" /><Relationship Type="http://schemas.openxmlformats.org/officeDocument/2006/relationships/slide" Target="/ppt/slides/slide7.xml" Id="R5dd4988b644745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c5d19c3c843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3f5dcbbc94747" /><Relationship Type="http://schemas.openxmlformats.org/officeDocument/2006/relationships/theme" Target="/ppt/slideMasters/theme/theme1.xml" Id="R6989e71194324d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13f5dcbbc947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063cb9b1b4c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79e86e43243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eef23ffd44f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ec4eb170f4e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cdd6df48f43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2b89982d042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08db941324f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HØGSTAD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HØGSTAD INVEST AS ble etablert [år] og holder til i Senjahopen.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489 276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4 868 100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4 911 169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HERULF HØGSTAD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9386 Senjahopen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hogstadinvest@gmail.com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996 154 998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HØGSTAD INVEST AS</a:t>
            </a:r>
          </a:p>
        </p:txBody>
      </p:sp>
    </p:spTree>
  </p:cSld>
  <p:clrMapOvr>
    <a:masterClrMapping xmlns:a="http://schemas.openxmlformats.org/drawingml/2006/main"/>
  </p:clrMapOvr>
</p:sld>
</file>