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62e26bdf5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ba7f6a95b4107"/>
  </p:sldMasterIdLst>
  <p:sldIdLst>
    <p:sldId xmlns:r="http://schemas.openxmlformats.org/officeDocument/2006/relationships" id="256" r:id="R12fdad5bc9314058"/>
    <p:sldId xmlns:r="http://schemas.openxmlformats.org/officeDocument/2006/relationships" id="257" r:id="Rf2154c65f13c4e69"/>
    <p:sldId xmlns:r="http://schemas.openxmlformats.org/officeDocument/2006/relationships" id="258" r:id="R5931e5d1cd684c62"/>
    <p:sldId xmlns:r="http://schemas.openxmlformats.org/officeDocument/2006/relationships" id="259" r:id="Reed3b23759d848c8"/>
    <p:sldId xmlns:r="http://schemas.openxmlformats.org/officeDocument/2006/relationships" id="260" r:id="Rcf55bdc4fae741d4"/>
    <p:sldId xmlns:r="http://schemas.openxmlformats.org/officeDocument/2006/relationships" id="261" r:id="R87f812dac5084d4e"/>
    <p:sldId xmlns:r="http://schemas.openxmlformats.org/officeDocument/2006/relationships" id="262" r:id="Rde10c1d46d1c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ba7f6a95b4107" /><Relationship Type="http://schemas.openxmlformats.org/officeDocument/2006/relationships/slide" Target="/ppt/slides/slide1.xml" Id="R12fdad5bc9314058" /><Relationship Type="http://schemas.openxmlformats.org/officeDocument/2006/relationships/slide" Target="/ppt/slides/slide2.xml" Id="Rf2154c65f13c4e69" /><Relationship Type="http://schemas.openxmlformats.org/officeDocument/2006/relationships/slide" Target="/ppt/slides/slide3.xml" Id="R5931e5d1cd684c62" /><Relationship Type="http://schemas.openxmlformats.org/officeDocument/2006/relationships/slide" Target="/ppt/slides/slide4.xml" Id="Reed3b23759d848c8" /><Relationship Type="http://schemas.openxmlformats.org/officeDocument/2006/relationships/slide" Target="/ppt/slides/slide5.xml" Id="Rcf55bdc4fae741d4" /><Relationship Type="http://schemas.openxmlformats.org/officeDocument/2006/relationships/slide" Target="/ppt/slides/slide6.xml" Id="R87f812dac5084d4e" /><Relationship Type="http://schemas.openxmlformats.org/officeDocument/2006/relationships/slide" Target="/ppt/slides/slide7.xml" Id="Rde10c1d46d1c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d98945ca5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42284d1b641f9" /><Relationship Type="http://schemas.openxmlformats.org/officeDocument/2006/relationships/theme" Target="/ppt/slideMasters/theme/theme1.xml" Id="R939c48a4731a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42284d1b6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232d4d300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da7b6f593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5676d6d5b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6bb3e300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66fccb782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ee2c4a587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9b0125dc9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1 468 137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KJELLSEN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ok@vb.no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996 158 977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DAKANE AS</a:t>
            </a:r>
          </a:p>
        </p:txBody>
      </p:sp>
    </p:spTree>
  </p:cSld>
  <p:clrMapOvr>
    <a:masterClrMapping xmlns:a="http://schemas.openxmlformats.org/drawingml/2006/main"/>
  </p:clrMapOvr>
</p:sld>
</file>