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7048555ea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2e09ea1384e29"/>
  </p:sldMasterIdLst>
  <p:sldIdLst>
    <p:sldId xmlns:r="http://schemas.openxmlformats.org/officeDocument/2006/relationships" id="256" r:id="R241e15ae3ec44138"/>
    <p:sldId xmlns:r="http://schemas.openxmlformats.org/officeDocument/2006/relationships" id="257" r:id="Re90c42a2c10743d9"/>
    <p:sldId xmlns:r="http://schemas.openxmlformats.org/officeDocument/2006/relationships" id="258" r:id="R0e515effc30f4948"/>
    <p:sldId xmlns:r="http://schemas.openxmlformats.org/officeDocument/2006/relationships" id="259" r:id="R20dee66a0f1d4b36"/>
    <p:sldId xmlns:r="http://schemas.openxmlformats.org/officeDocument/2006/relationships" id="260" r:id="R209f881e3d35483d"/>
    <p:sldId xmlns:r="http://schemas.openxmlformats.org/officeDocument/2006/relationships" id="261" r:id="Re2a204469d72411e"/>
    <p:sldId xmlns:r="http://schemas.openxmlformats.org/officeDocument/2006/relationships" id="262" r:id="R73d87f1ed25545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2e09ea1384e29" /><Relationship Type="http://schemas.openxmlformats.org/officeDocument/2006/relationships/slide" Target="/ppt/slides/slide1.xml" Id="R241e15ae3ec44138" /><Relationship Type="http://schemas.openxmlformats.org/officeDocument/2006/relationships/slide" Target="/ppt/slides/slide2.xml" Id="Re90c42a2c10743d9" /><Relationship Type="http://schemas.openxmlformats.org/officeDocument/2006/relationships/slide" Target="/ppt/slides/slide3.xml" Id="R0e515effc30f4948" /><Relationship Type="http://schemas.openxmlformats.org/officeDocument/2006/relationships/slide" Target="/ppt/slides/slide4.xml" Id="R20dee66a0f1d4b36" /><Relationship Type="http://schemas.openxmlformats.org/officeDocument/2006/relationships/slide" Target="/ppt/slides/slide5.xml" Id="R209f881e3d35483d" /><Relationship Type="http://schemas.openxmlformats.org/officeDocument/2006/relationships/slide" Target="/ppt/slides/slide6.xml" Id="Re2a204469d72411e" /><Relationship Type="http://schemas.openxmlformats.org/officeDocument/2006/relationships/slide" Target="/ppt/slides/slide7.xml" Id="R73d87f1ed25545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368f7b073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f3723d30c4108" /><Relationship Type="http://schemas.openxmlformats.org/officeDocument/2006/relationships/theme" Target="/ppt/slideMasters/theme/theme1.xml" Id="R856c659464c4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f3723d30c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ec58967e5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dd5566a3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523added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3c88335f841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9cc1f1c74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e7e1525a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1fb82dc8b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 VETRHUS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 VETRHUS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7 640 889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8 231 142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14 965 280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OVE VETRHUS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Gismarvikvegen 195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svein.vetrhus@transportkompetanse.no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996 187 667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