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254c8f76d94b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04668fad5c4a96"/>
  </p:sldMasterIdLst>
  <p:sldIdLst>
    <p:sldId xmlns:r="http://schemas.openxmlformats.org/officeDocument/2006/relationships" id="256" r:id="R73a98e5c5a5042e6"/>
    <p:sldId xmlns:r="http://schemas.openxmlformats.org/officeDocument/2006/relationships" id="257" r:id="R4d486dccb1304a29"/>
    <p:sldId xmlns:r="http://schemas.openxmlformats.org/officeDocument/2006/relationships" id="258" r:id="R00bf13af828f42dc"/>
    <p:sldId xmlns:r="http://schemas.openxmlformats.org/officeDocument/2006/relationships" id="259" r:id="Rfaa1010975e04a90"/>
    <p:sldId xmlns:r="http://schemas.openxmlformats.org/officeDocument/2006/relationships" id="260" r:id="R235759fb632747d3"/>
    <p:sldId xmlns:r="http://schemas.openxmlformats.org/officeDocument/2006/relationships" id="261" r:id="R50dac94d6e7443a6"/>
    <p:sldId xmlns:r="http://schemas.openxmlformats.org/officeDocument/2006/relationships" id="262" r:id="R9a57ab45d4a144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4668fad5c4a96" /><Relationship Type="http://schemas.openxmlformats.org/officeDocument/2006/relationships/slide" Target="/ppt/slides/slide1.xml" Id="R73a98e5c5a5042e6" /><Relationship Type="http://schemas.openxmlformats.org/officeDocument/2006/relationships/slide" Target="/ppt/slides/slide2.xml" Id="R4d486dccb1304a29" /><Relationship Type="http://schemas.openxmlformats.org/officeDocument/2006/relationships/slide" Target="/ppt/slides/slide3.xml" Id="R00bf13af828f42dc" /><Relationship Type="http://schemas.openxmlformats.org/officeDocument/2006/relationships/slide" Target="/ppt/slides/slide4.xml" Id="Rfaa1010975e04a90" /><Relationship Type="http://schemas.openxmlformats.org/officeDocument/2006/relationships/slide" Target="/ppt/slides/slide5.xml" Id="R235759fb632747d3" /><Relationship Type="http://schemas.openxmlformats.org/officeDocument/2006/relationships/slide" Target="/ppt/slides/slide6.xml" Id="R50dac94d6e7443a6" /><Relationship Type="http://schemas.openxmlformats.org/officeDocument/2006/relationships/slide" Target="/ppt/slides/slide7.xml" Id="R9a57ab45d4a144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38861ca0448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dbad762a94cca" /><Relationship Type="http://schemas.openxmlformats.org/officeDocument/2006/relationships/theme" Target="/ppt/slideMasters/theme/theme1.xml" Id="R7072662ae09944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bdbad762a94c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5008a5d6c4e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1b98c34254e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90a6be2fc41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e51c62a614e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bd5c4a74641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8df9f172448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d76a0e15244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QUATRE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QUATRE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14 347 572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308 301 891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316 686 921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GRANHEIM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FAIRWAY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SOLEIL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GRANHEIM  –  16,4 %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Granheim, Freidigstien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996 187 969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QUATRE AS</a:t>
            </a:r>
          </a:p>
        </p:txBody>
      </p:sp>
    </p:spTree>
  </p:cSld>
  <p:clrMapOvr>
    <a:masterClrMapping xmlns:a="http://schemas.openxmlformats.org/drawingml/2006/main"/>
  </p:clrMapOvr>
</p:sld>
</file>