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2bd629869b48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42aaee26684acb"/>
  </p:sldMasterIdLst>
  <p:sldIdLst>
    <p:sldId xmlns:r="http://schemas.openxmlformats.org/officeDocument/2006/relationships" id="256" r:id="R1c46e79af37e4bfa"/>
    <p:sldId xmlns:r="http://schemas.openxmlformats.org/officeDocument/2006/relationships" id="257" r:id="Rd4a19f668e994a9f"/>
    <p:sldId xmlns:r="http://schemas.openxmlformats.org/officeDocument/2006/relationships" id="258" r:id="R37ba57d393c84f97"/>
    <p:sldId xmlns:r="http://schemas.openxmlformats.org/officeDocument/2006/relationships" id="259" r:id="R3eedb986f310416d"/>
    <p:sldId xmlns:r="http://schemas.openxmlformats.org/officeDocument/2006/relationships" id="260" r:id="R319163029fa940c3"/>
    <p:sldId xmlns:r="http://schemas.openxmlformats.org/officeDocument/2006/relationships" id="261" r:id="Rfeae5ccb2b7b4549"/>
    <p:sldId xmlns:r="http://schemas.openxmlformats.org/officeDocument/2006/relationships" id="262" r:id="R38f4355c56f946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42aaee26684acb" /><Relationship Type="http://schemas.openxmlformats.org/officeDocument/2006/relationships/slide" Target="/ppt/slides/slide1.xml" Id="R1c46e79af37e4bfa" /><Relationship Type="http://schemas.openxmlformats.org/officeDocument/2006/relationships/slide" Target="/ppt/slides/slide2.xml" Id="Rd4a19f668e994a9f" /><Relationship Type="http://schemas.openxmlformats.org/officeDocument/2006/relationships/slide" Target="/ppt/slides/slide3.xml" Id="R37ba57d393c84f97" /><Relationship Type="http://schemas.openxmlformats.org/officeDocument/2006/relationships/slide" Target="/ppt/slides/slide4.xml" Id="R3eedb986f310416d" /><Relationship Type="http://schemas.openxmlformats.org/officeDocument/2006/relationships/slide" Target="/ppt/slides/slide5.xml" Id="R319163029fa940c3" /><Relationship Type="http://schemas.openxmlformats.org/officeDocument/2006/relationships/slide" Target="/ppt/slides/slide6.xml" Id="Rfeae5ccb2b7b4549" /><Relationship Type="http://schemas.openxmlformats.org/officeDocument/2006/relationships/slide" Target="/ppt/slides/slide7.xml" Id="R38f4355c56f946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9a02956de74e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19c90d0a843f9" /><Relationship Type="http://schemas.openxmlformats.org/officeDocument/2006/relationships/theme" Target="/ppt/slideMasters/theme/theme1.xml" Id="Rfac199e7c4b640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119c90d0a843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0a3f3241647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bdbb5bf9d40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74268befe442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6a39a2bdf47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731fe0bea4c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a9eb44f1a48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c0d6fe9d945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INRO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INRO HOLDING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10 475 452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57 401 345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57 609 248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WÅGSAND ROGER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Rolfsbuktveien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996 198 057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INRO HOLDING AS</a:t>
            </a:r>
          </a:p>
        </p:txBody>
      </p:sp>
    </p:spTree>
  </p:cSld>
  <p:clrMapOvr>
    <a:masterClrMapping xmlns:a="http://schemas.openxmlformats.org/drawingml/2006/main"/>
  </p:clrMapOvr>
</p:sld>
</file>