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8c1e9fccf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dd6c85d1a43b8"/>
  </p:sldMasterIdLst>
  <p:sldIdLst>
    <p:sldId xmlns:r="http://schemas.openxmlformats.org/officeDocument/2006/relationships" id="256" r:id="R4863d5a2ea0d4dc3"/>
    <p:sldId xmlns:r="http://schemas.openxmlformats.org/officeDocument/2006/relationships" id="257" r:id="Rbb729cb225d5435f"/>
    <p:sldId xmlns:r="http://schemas.openxmlformats.org/officeDocument/2006/relationships" id="258" r:id="R567e5e16eb914ad6"/>
    <p:sldId xmlns:r="http://schemas.openxmlformats.org/officeDocument/2006/relationships" id="259" r:id="R28c5e1b5969a4b66"/>
    <p:sldId xmlns:r="http://schemas.openxmlformats.org/officeDocument/2006/relationships" id="260" r:id="Rb0df071b68084f97"/>
    <p:sldId xmlns:r="http://schemas.openxmlformats.org/officeDocument/2006/relationships" id="261" r:id="Rb6d3144bacb1400b"/>
    <p:sldId xmlns:r="http://schemas.openxmlformats.org/officeDocument/2006/relationships" id="262" r:id="R14a5d1edce35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dd6c85d1a43b8" /><Relationship Type="http://schemas.openxmlformats.org/officeDocument/2006/relationships/slide" Target="/ppt/slides/slide1.xml" Id="R4863d5a2ea0d4dc3" /><Relationship Type="http://schemas.openxmlformats.org/officeDocument/2006/relationships/slide" Target="/ppt/slides/slide2.xml" Id="Rbb729cb225d5435f" /><Relationship Type="http://schemas.openxmlformats.org/officeDocument/2006/relationships/slide" Target="/ppt/slides/slide3.xml" Id="R567e5e16eb914ad6" /><Relationship Type="http://schemas.openxmlformats.org/officeDocument/2006/relationships/slide" Target="/ppt/slides/slide4.xml" Id="R28c5e1b5969a4b66" /><Relationship Type="http://schemas.openxmlformats.org/officeDocument/2006/relationships/slide" Target="/ppt/slides/slide5.xml" Id="Rb0df071b68084f97" /><Relationship Type="http://schemas.openxmlformats.org/officeDocument/2006/relationships/slide" Target="/ppt/slides/slide6.xml" Id="Rb6d3144bacb1400b" /><Relationship Type="http://schemas.openxmlformats.org/officeDocument/2006/relationships/slide" Target="/ppt/slides/slide7.xml" Id="R14a5d1edce35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f97645d56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9a5922174a88" /><Relationship Type="http://schemas.openxmlformats.org/officeDocument/2006/relationships/theme" Target="/ppt/slideMasters/theme/theme1.xml" Id="Re9e229cab9fe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f9a592217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d4d0057b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04aa33585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d2c4b974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85533ff4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c18af6fd8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89d8c6921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e982f8a1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HORSTAD HOLDING AS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1 906 820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3 575 418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HORSTAD HOLDING AS</a:t>
            </a:r>
          </a:p>
        </p:txBody>
      </p:sp>
    </p:spTree>
  </p:cSld>
  <p:clrMapOvr>
    <a:masterClrMapping xmlns:a="http://schemas.openxmlformats.org/drawingml/2006/main"/>
  </p:clrMapOvr>
</p:sld>
</file>