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b1b06d4d5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fb64ee5eb4ce1"/>
  </p:sldMasterIdLst>
  <p:sldIdLst>
    <p:sldId xmlns:r="http://schemas.openxmlformats.org/officeDocument/2006/relationships" id="256" r:id="Rbcdaf119178345d1"/>
    <p:sldId xmlns:r="http://schemas.openxmlformats.org/officeDocument/2006/relationships" id="257" r:id="Rf8a38b213d5a43ce"/>
    <p:sldId xmlns:r="http://schemas.openxmlformats.org/officeDocument/2006/relationships" id="258" r:id="R2474820444614b89"/>
    <p:sldId xmlns:r="http://schemas.openxmlformats.org/officeDocument/2006/relationships" id="259" r:id="Rd06362cadf6e4255"/>
    <p:sldId xmlns:r="http://schemas.openxmlformats.org/officeDocument/2006/relationships" id="260" r:id="R4c468889f30649ce"/>
    <p:sldId xmlns:r="http://schemas.openxmlformats.org/officeDocument/2006/relationships" id="261" r:id="Rcddb16c3e07f44fd"/>
    <p:sldId xmlns:r="http://schemas.openxmlformats.org/officeDocument/2006/relationships" id="262" r:id="Rdd5f76247559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fb64ee5eb4ce1" /><Relationship Type="http://schemas.openxmlformats.org/officeDocument/2006/relationships/slide" Target="/ppt/slides/slide1.xml" Id="Rbcdaf119178345d1" /><Relationship Type="http://schemas.openxmlformats.org/officeDocument/2006/relationships/slide" Target="/ppt/slides/slide2.xml" Id="Rf8a38b213d5a43ce" /><Relationship Type="http://schemas.openxmlformats.org/officeDocument/2006/relationships/slide" Target="/ppt/slides/slide3.xml" Id="R2474820444614b89" /><Relationship Type="http://schemas.openxmlformats.org/officeDocument/2006/relationships/slide" Target="/ppt/slides/slide4.xml" Id="Rd06362cadf6e4255" /><Relationship Type="http://schemas.openxmlformats.org/officeDocument/2006/relationships/slide" Target="/ppt/slides/slide5.xml" Id="R4c468889f30649ce" /><Relationship Type="http://schemas.openxmlformats.org/officeDocument/2006/relationships/slide" Target="/ppt/slides/slide6.xml" Id="Rcddb16c3e07f44fd" /><Relationship Type="http://schemas.openxmlformats.org/officeDocument/2006/relationships/slide" Target="/ppt/slides/slide7.xml" Id="Rdd5f76247559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2dd7d627d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dec8057e4e95" /><Relationship Type="http://schemas.openxmlformats.org/officeDocument/2006/relationships/theme" Target="/ppt/slideMasters/theme/theme1.xml" Id="Ra7eddd88221f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2dec8057e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fa999a36f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b42985d8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048c20c0c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761d6746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d4488169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44a806ceb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440e64dd1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 HOLDING AS ble etablert [år] og holder til i Breim.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6 244 325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6827 Breim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LEITE HOLDING AS</a:t>
            </a:r>
          </a:p>
        </p:txBody>
      </p:sp>
    </p:spTree>
  </p:cSld>
  <p:clrMapOvr>
    <a:masterClrMapping xmlns:a="http://schemas.openxmlformats.org/drawingml/2006/main"/>
  </p:clrMapOvr>
</p:sld>
</file>