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dd6950be9044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2e10dfa3e7438a"/>
  </p:sldMasterIdLst>
  <p:sldIdLst>
    <p:sldId xmlns:r="http://schemas.openxmlformats.org/officeDocument/2006/relationships" id="256" r:id="R94bee2d65c16412d"/>
    <p:sldId xmlns:r="http://schemas.openxmlformats.org/officeDocument/2006/relationships" id="257" r:id="R46d92441a77b4747"/>
    <p:sldId xmlns:r="http://schemas.openxmlformats.org/officeDocument/2006/relationships" id="258" r:id="Rc86ba5950c4348ef"/>
    <p:sldId xmlns:r="http://schemas.openxmlformats.org/officeDocument/2006/relationships" id="259" r:id="Re628b92685c6417f"/>
    <p:sldId xmlns:r="http://schemas.openxmlformats.org/officeDocument/2006/relationships" id="260" r:id="R8b7e234bb287415e"/>
    <p:sldId xmlns:r="http://schemas.openxmlformats.org/officeDocument/2006/relationships" id="261" r:id="Ra5ec78c00cc049b5"/>
    <p:sldId xmlns:r="http://schemas.openxmlformats.org/officeDocument/2006/relationships" id="262" r:id="Rc9df141843ff49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e10dfa3e7438a" /><Relationship Type="http://schemas.openxmlformats.org/officeDocument/2006/relationships/slide" Target="/ppt/slides/slide1.xml" Id="R94bee2d65c16412d" /><Relationship Type="http://schemas.openxmlformats.org/officeDocument/2006/relationships/slide" Target="/ppt/slides/slide2.xml" Id="R46d92441a77b4747" /><Relationship Type="http://schemas.openxmlformats.org/officeDocument/2006/relationships/slide" Target="/ppt/slides/slide3.xml" Id="Rc86ba5950c4348ef" /><Relationship Type="http://schemas.openxmlformats.org/officeDocument/2006/relationships/slide" Target="/ppt/slides/slide4.xml" Id="Re628b92685c6417f" /><Relationship Type="http://schemas.openxmlformats.org/officeDocument/2006/relationships/slide" Target="/ppt/slides/slide5.xml" Id="R8b7e234bb287415e" /><Relationship Type="http://schemas.openxmlformats.org/officeDocument/2006/relationships/slide" Target="/ppt/slides/slide6.xml" Id="Ra5ec78c00cc049b5" /><Relationship Type="http://schemas.openxmlformats.org/officeDocument/2006/relationships/slide" Target="/ppt/slides/slide7.xml" Id="Rc9df141843ff49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992c48b9a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35919203a4f18" /><Relationship Type="http://schemas.openxmlformats.org/officeDocument/2006/relationships/theme" Target="/ppt/slideMasters/theme/theme1.xml" Id="R558f6f45cecb41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b35919203a4f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c3facc48a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605c060ba47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2df49204f46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94e01dd264e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e3823bea24c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614152def49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2119ec3864b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SIGDESTAD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SIGDESTAD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SIGDESTAD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SIGDESTAD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SIGDESTAD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SIGDESTAD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2 180 990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6 735 204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6 868 865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SIGDESTAD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SIGDESTAD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SIGDESTAD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996 200 574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SIGDESTAD HOLDING AS</a:t>
            </a:r>
          </a:p>
        </p:txBody>
      </p:sp>
    </p:spTree>
  </p:cSld>
  <p:clrMapOvr>
    <a:masterClrMapping xmlns:a="http://schemas.openxmlformats.org/drawingml/2006/main"/>
  </p:clrMapOvr>
</p:sld>
</file>