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4929144ebd40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76b4982bbc4cbf"/>
  </p:sldMasterIdLst>
  <p:sldIdLst>
    <p:sldId xmlns:r="http://schemas.openxmlformats.org/officeDocument/2006/relationships" id="256" r:id="R90cd15852e024b9b"/>
    <p:sldId xmlns:r="http://schemas.openxmlformats.org/officeDocument/2006/relationships" id="257" r:id="Rf732da54bfda4d78"/>
    <p:sldId xmlns:r="http://schemas.openxmlformats.org/officeDocument/2006/relationships" id="258" r:id="Rcfa7ed687ce84c84"/>
    <p:sldId xmlns:r="http://schemas.openxmlformats.org/officeDocument/2006/relationships" id="259" r:id="Race6e8cc111f4fe0"/>
    <p:sldId xmlns:r="http://schemas.openxmlformats.org/officeDocument/2006/relationships" id="260" r:id="R24c7f00a7bce450f"/>
    <p:sldId xmlns:r="http://schemas.openxmlformats.org/officeDocument/2006/relationships" id="261" r:id="R618b020a1dd245b3"/>
    <p:sldId xmlns:r="http://schemas.openxmlformats.org/officeDocument/2006/relationships" id="262" r:id="Rc660c4bccb0049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6b4982bbc4cbf" /><Relationship Type="http://schemas.openxmlformats.org/officeDocument/2006/relationships/slide" Target="/ppt/slides/slide1.xml" Id="R90cd15852e024b9b" /><Relationship Type="http://schemas.openxmlformats.org/officeDocument/2006/relationships/slide" Target="/ppt/slides/slide2.xml" Id="Rf732da54bfda4d78" /><Relationship Type="http://schemas.openxmlformats.org/officeDocument/2006/relationships/slide" Target="/ppt/slides/slide3.xml" Id="Rcfa7ed687ce84c84" /><Relationship Type="http://schemas.openxmlformats.org/officeDocument/2006/relationships/slide" Target="/ppt/slides/slide4.xml" Id="Race6e8cc111f4fe0" /><Relationship Type="http://schemas.openxmlformats.org/officeDocument/2006/relationships/slide" Target="/ppt/slides/slide5.xml" Id="R24c7f00a7bce450f" /><Relationship Type="http://schemas.openxmlformats.org/officeDocument/2006/relationships/slide" Target="/ppt/slides/slide6.xml" Id="R618b020a1dd245b3" /><Relationship Type="http://schemas.openxmlformats.org/officeDocument/2006/relationships/slide" Target="/ppt/slides/slide7.xml" Id="Rc660c4bccb0049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31b0a88ee40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7cc58dda043fd" /><Relationship Type="http://schemas.openxmlformats.org/officeDocument/2006/relationships/theme" Target="/ppt/slideMasters/theme/theme1.xml" Id="Redd759cd66544b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87cc58dda043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f0f51dba640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c783ea3e3248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bde96be224d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bd84c000741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ce4de6ff545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427815b1e42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9957cf77746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INVESTARE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−1 077 237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16 055 097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62 523 586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63 489 724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STENBERG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Are Stenberg, Nedre Silkestrå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996 200 647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INVESTARE AS</a:t>
            </a:r>
          </a:p>
        </p:txBody>
      </p:sp>
    </p:spTree>
  </p:cSld>
  <p:clrMapOvr>
    <a:masterClrMapping xmlns:a="http://schemas.openxmlformats.org/drawingml/2006/main"/>
  </p:clrMapOvr>
</p:sld>
</file>