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81b3add33e4c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2d3823a0d54fe9"/>
  </p:sldMasterIdLst>
  <p:sldIdLst>
    <p:sldId xmlns:r="http://schemas.openxmlformats.org/officeDocument/2006/relationships" id="256" r:id="R40cb50b1dcb346d7"/>
    <p:sldId xmlns:r="http://schemas.openxmlformats.org/officeDocument/2006/relationships" id="257" r:id="R53fb8f0e097943fb"/>
    <p:sldId xmlns:r="http://schemas.openxmlformats.org/officeDocument/2006/relationships" id="258" r:id="Ra275d5ffb7484219"/>
    <p:sldId xmlns:r="http://schemas.openxmlformats.org/officeDocument/2006/relationships" id="259" r:id="R1b5d15fd025f444b"/>
    <p:sldId xmlns:r="http://schemas.openxmlformats.org/officeDocument/2006/relationships" id="260" r:id="R9ce942858e6f4088"/>
    <p:sldId xmlns:r="http://schemas.openxmlformats.org/officeDocument/2006/relationships" id="261" r:id="Rebc404eb02644c2a"/>
    <p:sldId xmlns:r="http://schemas.openxmlformats.org/officeDocument/2006/relationships" id="262" r:id="R5e45cb91466c4b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2d3823a0d54fe9" /><Relationship Type="http://schemas.openxmlformats.org/officeDocument/2006/relationships/slide" Target="/ppt/slides/slide1.xml" Id="R40cb50b1dcb346d7" /><Relationship Type="http://schemas.openxmlformats.org/officeDocument/2006/relationships/slide" Target="/ppt/slides/slide2.xml" Id="R53fb8f0e097943fb" /><Relationship Type="http://schemas.openxmlformats.org/officeDocument/2006/relationships/slide" Target="/ppt/slides/slide3.xml" Id="Ra275d5ffb7484219" /><Relationship Type="http://schemas.openxmlformats.org/officeDocument/2006/relationships/slide" Target="/ppt/slides/slide4.xml" Id="R1b5d15fd025f444b" /><Relationship Type="http://schemas.openxmlformats.org/officeDocument/2006/relationships/slide" Target="/ppt/slides/slide5.xml" Id="R9ce942858e6f4088" /><Relationship Type="http://schemas.openxmlformats.org/officeDocument/2006/relationships/slide" Target="/ppt/slides/slide6.xml" Id="Rebc404eb02644c2a" /><Relationship Type="http://schemas.openxmlformats.org/officeDocument/2006/relationships/slide" Target="/ppt/slides/slide7.xml" Id="R5e45cb91466c4b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5b4171616c41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e4062b1a24819" /><Relationship Type="http://schemas.openxmlformats.org/officeDocument/2006/relationships/theme" Target="/ppt/slideMasters/theme/theme1.xml" Id="R20aeb660251d47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3e4062b1a248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f985d1c9646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a8af2b7c246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1d6042acf4f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fc93679e140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bbcace88145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79348c1ce43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ce6f2ca1949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K S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K S BYGG AS ble etablert [år] og holder til i Konsmo.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21 851 487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590 703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353 327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938 414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7 595 554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LØLAND STIG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Breiliveien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4525 Konsmo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s-loela@online.no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996 204 766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S BYGG AS</a:t>
            </a:r>
          </a:p>
        </p:txBody>
      </p:sp>
    </p:spTree>
  </p:cSld>
  <p:clrMapOvr>
    <a:masterClrMapping xmlns:a="http://schemas.openxmlformats.org/drawingml/2006/main"/>
  </p:clrMapOvr>
</p:sld>
</file>