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4975d7137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0dcced5634ab3"/>
  </p:sldMasterIdLst>
  <p:sldIdLst>
    <p:sldId xmlns:r="http://schemas.openxmlformats.org/officeDocument/2006/relationships" id="256" r:id="Rbe73ac8955464905"/>
    <p:sldId xmlns:r="http://schemas.openxmlformats.org/officeDocument/2006/relationships" id="257" r:id="R6f040d561c1f4118"/>
    <p:sldId xmlns:r="http://schemas.openxmlformats.org/officeDocument/2006/relationships" id="258" r:id="Rc6b000eb7363428c"/>
    <p:sldId xmlns:r="http://schemas.openxmlformats.org/officeDocument/2006/relationships" id="259" r:id="Rc5b081510ef048aa"/>
    <p:sldId xmlns:r="http://schemas.openxmlformats.org/officeDocument/2006/relationships" id="260" r:id="R6b4d6760d86b4f30"/>
    <p:sldId xmlns:r="http://schemas.openxmlformats.org/officeDocument/2006/relationships" id="261" r:id="Rb82d8dbb2a854b85"/>
    <p:sldId xmlns:r="http://schemas.openxmlformats.org/officeDocument/2006/relationships" id="262" r:id="R847366c0d1cd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0dcced5634ab3" /><Relationship Type="http://schemas.openxmlformats.org/officeDocument/2006/relationships/slide" Target="/ppt/slides/slide1.xml" Id="Rbe73ac8955464905" /><Relationship Type="http://schemas.openxmlformats.org/officeDocument/2006/relationships/slide" Target="/ppt/slides/slide2.xml" Id="R6f040d561c1f4118" /><Relationship Type="http://schemas.openxmlformats.org/officeDocument/2006/relationships/slide" Target="/ppt/slides/slide3.xml" Id="Rc6b000eb7363428c" /><Relationship Type="http://schemas.openxmlformats.org/officeDocument/2006/relationships/slide" Target="/ppt/slides/slide4.xml" Id="Rc5b081510ef048aa" /><Relationship Type="http://schemas.openxmlformats.org/officeDocument/2006/relationships/slide" Target="/ppt/slides/slide5.xml" Id="R6b4d6760d86b4f30" /><Relationship Type="http://schemas.openxmlformats.org/officeDocument/2006/relationships/slide" Target="/ppt/slides/slide6.xml" Id="Rb82d8dbb2a854b85" /><Relationship Type="http://schemas.openxmlformats.org/officeDocument/2006/relationships/slide" Target="/ppt/slides/slide7.xml" Id="R847366c0d1cd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8182e2b57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7089362f4d65" /><Relationship Type="http://schemas.openxmlformats.org/officeDocument/2006/relationships/theme" Target="/ppt/slideMasters/theme/theme1.xml" Id="R63e3bec0c892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87089362f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dc6e10e33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578172b5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c12312fe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568af37c4c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6dfe5d9b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6e70dc65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b36bab8b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STØREN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STØREN BILSENTER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22 734 178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 RUNE IVAR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