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49f043a3e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3ee9788c548e7"/>
  </p:sldMasterIdLst>
  <p:sldIdLst>
    <p:sldId xmlns:r="http://schemas.openxmlformats.org/officeDocument/2006/relationships" id="256" r:id="R7713681eec9b4699"/>
    <p:sldId xmlns:r="http://schemas.openxmlformats.org/officeDocument/2006/relationships" id="257" r:id="Rc85880bcd94d41ed"/>
    <p:sldId xmlns:r="http://schemas.openxmlformats.org/officeDocument/2006/relationships" id="258" r:id="R47052e75b8df47f1"/>
    <p:sldId xmlns:r="http://schemas.openxmlformats.org/officeDocument/2006/relationships" id="259" r:id="R5fdd929510c34ca1"/>
    <p:sldId xmlns:r="http://schemas.openxmlformats.org/officeDocument/2006/relationships" id="260" r:id="R95287a2d1bcc4c39"/>
    <p:sldId xmlns:r="http://schemas.openxmlformats.org/officeDocument/2006/relationships" id="261" r:id="R5ad987fd591e4edb"/>
    <p:sldId xmlns:r="http://schemas.openxmlformats.org/officeDocument/2006/relationships" id="262" r:id="R4ffa5b8e5c15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3ee9788c548e7" /><Relationship Type="http://schemas.openxmlformats.org/officeDocument/2006/relationships/slide" Target="/ppt/slides/slide1.xml" Id="R7713681eec9b4699" /><Relationship Type="http://schemas.openxmlformats.org/officeDocument/2006/relationships/slide" Target="/ppt/slides/slide2.xml" Id="Rc85880bcd94d41ed" /><Relationship Type="http://schemas.openxmlformats.org/officeDocument/2006/relationships/slide" Target="/ppt/slides/slide3.xml" Id="R47052e75b8df47f1" /><Relationship Type="http://schemas.openxmlformats.org/officeDocument/2006/relationships/slide" Target="/ppt/slides/slide4.xml" Id="R5fdd929510c34ca1" /><Relationship Type="http://schemas.openxmlformats.org/officeDocument/2006/relationships/slide" Target="/ppt/slides/slide5.xml" Id="R95287a2d1bcc4c39" /><Relationship Type="http://schemas.openxmlformats.org/officeDocument/2006/relationships/slide" Target="/ppt/slides/slide6.xml" Id="R5ad987fd591e4edb" /><Relationship Type="http://schemas.openxmlformats.org/officeDocument/2006/relationships/slide" Target="/ppt/slides/slide7.xml" Id="R4ffa5b8e5c15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00d126bde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e3d707174c12" /><Relationship Type="http://schemas.openxmlformats.org/officeDocument/2006/relationships/theme" Target="/ppt/slideMasters/theme/theme1.xml" Id="Rc018150c5c8b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ae3d70717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f887413a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54e57003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3f518b88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f6dddb23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60a4ff39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07c3b32d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050acc20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44 421 971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Hagastua, Bjørgevegen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996 210 251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GRINI HOLDING AS</a:t>
            </a:r>
          </a:p>
        </p:txBody>
      </p:sp>
    </p:spTree>
  </p:cSld>
  <p:clrMapOvr>
    <a:masterClrMapping xmlns:a="http://schemas.openxmlformats.org/drawingml/2006/main"/>
  </p:clrMapOvr>
</p:sld>
</file>