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9ceb836a1043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c866ceca8742e8"/>
  </p:sldMasterIdLst>
  <p:sldIdLst>
    <p:sldId xmlns:r="http://schemas.openxmlformats.org/officeDocument/2006/relationships" id="256" r:id="R3768b336eeb247a4"/>
    <p:sldId xmlns:r="http://schemas.openxmlformats.org/officeDocument/2006/relationships" id="257" r:id="R29cfbb9c5f3d438e"/>
    <p:sldId xmlns:r="http://schemas.openxmlformats.org/officeDocument/2006/relationships" id="258" r:id="Rdb11cb70bb9d4570"/>
    <p:sldId xmlns:r="http://schemas.openxmlformats.org/officeDocument/2006/relationships" id="259" r:id="R545e4d948a194dfd"/>
    <p:sldId xmlns:r="http://schemas.openxmlformats.org/officeDocument/2006/relationships" id="260" r:id="Rd164db2f2f804fc9"/>
    <p:sldId xmlns:r="http://schemas.openxmlformats.org/officeDocument/2006/relationships" id="261" r:id="Rba5d6045e8584932"/>
    <p:sldId xmlns:r="http://schemas.openxmlformats.org/officeDocument/2006/relationships" id="262" r:id="R9f565755a5f346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866ceca8742e8" /><Relationship Type="http://schemas.openxmlformats.org/officeDocument/2006/relationships/slide" Target="/ppt/slides/slide1.xml" Id="R3768b336eeb247a4" /><Relationship Type="http://schemas.openxmlformats.org/officeDocument/2006/relationships/slide" Target="/ppt/slides/slide2.xml" Id="R29cfbb9c5f3d438e" /><Relationship Type="http://schemas.openxmlformats.org/officeDocument/2006/relationships/slide" Target="/ppt/slides/slide3.xml" Id="Rdb11cb70bb9d4570" /><Relationship Type="http://schemas.openxmlformats.org/officeDocument/2006/relationships/slide" Target="/ppt/slides/slide4.xml" Id="R545e4d948a194dfd" /><Relationship Type="http://schemas.openxmlformats.org/officeDocument/2006/relationships/slide" Target="/ppt/slides/slide5.xml" Id="Rd164db2f2f804fc9" /><Relationship Type="http://schemas.openxmlformats.org/officeDocument/2006/relationships/slide" Target="/ppt/slides/slide6.xml" Id="Rba5d6045e8584932" /><Relationship Type="http://schemas.openxmlformats.org/officeDocument/2006/relationships/slide" Target="/ppt/slides/slide7.xml" Id="R9f565755a5f346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36599fb5d248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97c751f2b4c06" /><Relationship Type="http://schemas.openxmlformats.org/officeDocument/2006/relationships/theme" Target="/ppt/slideMasters/theme/theme1.xml" Id="Rb0545474291f47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997c751f2b4c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3228f77bb4b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c2f2c353a4e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9ee91bfc240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36c16db5b40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691fd8a3240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4dce1af464c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6f0f666864c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KAMPERHAUG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KAMPERHAUG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KAMPERHAUG INVEST AS ble etablert [år] og holder til i Klavestadhaugen.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KAMPERHAUG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KAMPERHAUG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KAMPERHAUG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−505 826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2 004 860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114 873 287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116 107 783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KAMPERHAUG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FOSBY LASSE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KAMPERHAUG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Rokkeveien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1743 Klavestadhaugen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16 60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996 217 264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KAMPERHAUG INVEST AS</a:t>
            </a:r>
          </a:p>
        </p:txBody>
      </p:sp>
    </p:spTree>
  </p:cSld>
  <p:clrMapOvr>
    <a:masterClrMapping xmlns:a="http://schemas.openxmlformats.org/drawingml/2006/main"/>
  </p:clrMapOvr>
</p:sld>
</file>