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2c843246f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302d8c5b3410f"/>
  </p:sldMasterIdLst>
  <p:sldIdLst>
    <p:sldId xmlns:r="http://schemas.openxmlformats.org/officeDocument/2006/relationships" id="256" r:id="R5359db3cecbb43fe"/>
    <p:sldId xmlns:r="http://schemas.openxmlformats.org/officeDocument/2006/relationships" id="257" r:id="Rc717c510e10844ef"/>
    <p:sldId xmlns:r="http://schemas.openxmlformats.org/officeDocument/2006/relationships" id="258" r:id="Rf46b1503f9b44949"/>
    <p:sldId xmlns:r="http://schemas.openxmlformats.org/officeDocument/2006/relationships" id="259" r:id="R81cd8ea0da8745c1"/>
    <p:sldId xmlns:r="http://schemas.openxmlformats.org/officeDocument/2006/relationships" id="260" r:id="Rab6a1f3021a4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302d8c5b3410f" /><Relationship Type="http://schemas.openxmlformats.org/officeDocument/2006/relationships/slide" Target="/ppt/slides/slide1.xml" Id="R5359db3cecbb43fe" /><Relationship Type="http://schemas.openxmlformats.org/officeDocument/2006/relationships/slide" Target="/ppt/slides/slide2.xml" Id="Rc717c510e10844ef" /><Relationship Type="http://schemas.openxmlformats.org/officeDocument/2006/relationships/slide" Target="/ppt/slides/slide3.xml" Id="Rf46b1503f9b44949" /><Relationship Type="http://schemas.openxmlformats.org/officeDocument/2006/relationships/slide" Target="/ppt/slides/slide4.xml" Id="R81cd8ea0da8745c1" /><Relationship Type="http://schemas.openxmlformats.org/officeDocument/2006/relationships/slide" Target="/ppt/slides/slide5.xml" Id="Rab6a1f3021a4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46261b43247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ac93e17154e9c" /><Relationship Type="http://schemas.openxmlformats.org/officeDocument/2006/relationships/theme" Target="/ppt/slideMasters/theme/theme1.xml" Id="Rd7e0da95bd48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ac93e1715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54c114ecc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8cbdcbd32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15f6cc6ff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01e62a3f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3fd09948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BYGG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Bispeveien 964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aasenbygg@hotmail.com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996 219 836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</a:t>
            </a:r>
          </a:p>
        </p:txBody>
      </p:sp>
    </p:spTree>
  </p:cSld>
  <p:clrMapOvr>
    <a:masterClrMapping xmlns:a="http://schemas.openxmlformats.org/drawingml/2006/main"/>
  </p:clrMapOvr>
</p:sld>
</file>