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d52c654c0b42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1671a2622040e2"/>
  </p:sldMasterIdLst>
  <p:sldIdLst>
    <p:sldId xmlns:r="http://schemas.openxmlformats.org/officeDocument/2006/relationships" id="256" r:id="R3232b1ad50824ef0"/>
    <p:sldId xmlns:r="http://schemas.openxmlformats.org/officeDocument/2006/relationships" id="257" r:id="Ra10590b81d9b458a"/>
    <p:sldId xmlns:r="http://schemas.openxmlformats.org/officeDocument/2006/relationships" id="258" r:id="R61e61bd57ea54d3d"/>
    <p:sldId xmlns:r="http://schemas.openxmlformats.org/officeDocument/2006/relationships" id="259" r:id="Rfe3592c5fcfc4224"/>
    <p:sldId xmlns:r="http://schemas.openxmlformats.org/officeDocument/2006/relationships" id="260" r:id="R3104261e46194805"/>
    <p:sldId xmlns:r="http://schemas.openxmlformats.org/officeDocument/2006/relationships" id="261" r:id="Reb4eeeed274342d7"/>
    <p:sldId xmlns:r="http://schemas.openxmlformats.org/officeDocument/2006/relationships" id="262" r:id="R6cbf4ed8fca542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671a2622040e2" /><Relationship Type="http://schemas.openxmlformats.org/officeDocument/2006/relationships/slide" Target="/ppt/slides/slide1.xml" Id="R3232b1ad50824ef0" /><Relationship Type="http://schemas.openxmlformats.org/officeDocument/2006/relationships/slide" Target="/ppt/slides/slide2.xml" Id="Ra10590b81d9b458a" /><Relationship Type="http://schemas.openxmlformats.org/officeDocument/2006/relationships/slide" Target="/ppt/slides/slide3.xml" Id="R61e61bd57ea54d3d" /><Relationship Type="http://schemas.openxmlformats.org/officeDocument/2006/relationships/slide" Target="/ppt/slides/slide4.xml" Id="Rfe3592c5fcfc4224" /><Relationship Type="http://schemas.openxmlformats.org/officeDocument/2006/relationships/slide" Target="/ppt/slides/slide5.xml" Id="R3104261e46194805" /><Relationship Type="http://schemas.openxmlformats.org/officeDocument/2006/relationships/slide" Target="/ppt/slides/slide6.xml" Id="Reb4eeeed274342d7" /><Relationship Type="http://schemas.openxmlformats.org/officeDocument/2006/relationships/slide" Target="/ppt/slides/slide7.xml" Id="R6cbf4ed8fca542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4dd3e2a674f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3863e3aac45ec" /><Relationship Type="http://schemas.openxmlformats.org/officeDocument/2006/relationships/theme" Target="/ppt/slideMasters/theme/theme1.xml" Id="Rb1ee20b26ae749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53863e3aac45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ba5bc9ca646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f21935a2746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77f7f94144f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4dee37ee440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3b270ee0341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ee8dd74f443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b14dce44149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CEGAL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1 422 168 765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132 170 705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104 147 108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335 684 744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1 161 914 008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www.cegal.com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996 221 423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