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e9c957a2240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4c5998883473b"/>
  </p:sldMasterIdLst>
  <p:sldIdLst>
    <p:sldId xmlns:r="http://schemas.openxmlformats.org/officeDocument/2006/relationships" id="256" r:id="R76524182d0f447a9"/>
    <p:sldId xmlns:r="http://schemas.openxmlformats.org/officeDocument/2006/relationships" id="257" r:id="Rab9bba5793b642af"/>
    <p:sldId xmlns:r="http://schemas.openxmlformats.org/officeDocument/2006/relationships" id="258" r:id="R9761e945ba3a400b"/>
    <p:sldId xmlns:r="http://schemas.openxmlformats.org/officeDocument/2006/relationships" id="259" r:id="R966ead4d4df24104"/>
    <p:sldId xmlns:r="http://schemas.openxmlformats.org/officeDocument/2006/relationships" id="260" r:id="Rd99e625a0c5242ec"/>
    <p:sldId xmlns:r="http://schemas.openxmlformats.org/officeDocument/2006/relationships" id="261" r:id="R08c6200e4d89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4c5998883473b" /><Relationship Type="http://schemas.openxmlformats.org/officeDocument/2006/relationships/slide" Target="/ppt/slides/slide1.xml" Id="R76524182d0f447a9" /><Relationship Type="http://schemas.openxmlformats.org/officeDocument/2006/relationships/slide" Target="/ppt/slides/slide2.xml" Id="Rab9bba5793b642af" /><Relationship Type="http://schemas.openxmlformats.org/officeDocument/2006/relationships/slide" Target="/ppt/slides/slide3.xml" Id="R9761e945ba3a400b" /><Relationship Type="http://schemas.openxmlformats.org/officeDocument/2006/relationships/slide" Target="/ppt/slides/slide4.xml" Id="R966ead4d4df24104" /><Relationship Type="http://schemas.openxmlformats.org/officeDocument/2006/relationships/slide" Target="/ppt/slides/slide5.xml" Id="Rd99e625a0c5242ec" /><Relationship Type="http://schemas.openxmlformats.org/officeDocument/2006/relationships/slide" Target="/ppt/slides/slide6.xml" Id="R08c6200e4d89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3bdcfbda0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dddf14d44973" /><Relationship Type="http://schemas.openxmlformats.org/officeDocument/2006/relationships/theme" Target="/ppt/slideMasters/theme/theme1.xml" Id="Rd13e21dfe7fe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8dddf14d4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0a1d891f5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fe7efa8d8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73a7d4a3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72657e8c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3138986c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1b1e51a73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LINNERUD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post@linnerudas.no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