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913721d8244f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876fa933e34483"/>
  </p:sldMasterIdLst>
  <p:sldIdLst>
    <p:sldId xmlns:r="http://schemas.openxmlformats.org/officeDocument/2006/relationships" id="256" r:id="Ra33fd6ad2542479b"/>
    <p:sldId xmlns:r="http://schemas.openxmlformats.org/officeDocument/2006/relationships" id="257" r:id="Ra397e20c59aa4ae8"/>
    <p:sldId xmlns:r="http://schemas.openxmlformats.org/officeDocument/2006/relationships" id="258" r:id="R7d9bcbf0c999477c"/>
    <p:sldId xmlns:r="http://schemas.openxmlformats.org/officeDocument/2006/relationships" id="259" r:id="R4bf92f216ff44968"/>
    <p:sldId xmlns:r="http://schemas.openxmlformats.org/officeDocument/2006/relationships" id="260" r:id="Rfe2ad3935ed54e77"/>
    <p:sldId xmlns:r="http://schemas.openxmlformats.org/officeDocument/2006/relationships" id="261" r:id="R99e1ad4a725448a0"/>
    <p:sldId xmlns:r="http://schemas.openxmlformats.org/officeDocument/2006/relationships" id="262" r:id="R23a56e5564fc4e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876fa933e34483" /><Relationship Type="http://schemas.openxmlformats.org/officeDocument/2006/relationships/slide" Target="/ppt/slides/slide1.xml" Id="Ra33fd6ad2542479b" /><Relationship Type="http://schemas.openxmlformats.org/officeDocument/2006/relationships/slide" Target="/ppt/slides/slide2.xml" Id="Ra397e20c59aa4ae8" /><Relationship Type="http://schemas.openxmlformats.org/officeDocument/2006/relationships/slide" Target="/ppt/slides/slide3.xml" Id="R7d9bcbf0c999477c" /><Relationship Type="http://schemas.openxmlformats.org/officeDocument/2006/relationships/slide" Target="/ppt/slides/slide4.xml" Id="R4bf92f216ff44968" /><Relationship Type="http://schemas.openxmlformats.org/officeDocument/2006/relationships/slide" Target="/ppt/slides/slide5.xml" Id="Rfe2ad3935ed54e77" /><Relationship Type="http://schemas.openxmlformats.org/officeDocument/2006/relationships/slide" Target="/ppt/slides/slide6.xml" Id="R99e1ad4a725448a0" /><Relationship Type="http://schemas.openxmlformats.org/officeDocument/2006/relationships/slide" Target="/ppt/slides/slide7.xml" Id="R23a56e5564fc4e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d9bfc4853045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4d49db6cc4283" /><Relationship Type="http://schemas.openxmlformats.org/officeDocument/2006/relationships/theme" Target="/ppt/slideMasters/theme/theme1.xml" Id="R4925448bdcf44e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14d49db6cc42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7f25fa2ab46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b47e3998d4e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e31c2b80d4d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db61de2bc4a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6e946e4c24d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3cf34b5e443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a47e05d3e41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LINNERUD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LINNERUD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LINNERUD AS ble etablert [år] og holder til i Holmestrand.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LINNERUD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LINNERUD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LINNERUD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13 159 604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324 150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152 323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471 259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2 801 980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LINNERUD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LINKO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LINNERUD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Våleveien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3083 Holmestrand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post@linnerudas.no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996 228 940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LINNERUD AS</a:t>
            </a:r>
          </a:p>
        </p:txBody>
      </p:sp>
    </p:spTree>
  </p:cSld>
  <p:clrMapOvr>
    <a:masterClrMapping xmlns:a="http://schemas.openxmlformats.org/drawingml/2006/main"/>
  </p:clrMapOvr>
</p:sld>
</file>