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4f5926dcb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19a93fa7494fd9"/>
  </p:sldMasterIdLst>
  <p:sldIdLst>
    <p:sldId xmlns:r="http://schemas.openxmlformats.org/officeDocument/2006/relationships" id="256" r:id="R4eaddd74fdd24ecc"/>
    <p:sldId xmlns:r="http://schemas.openxmlformats.org/officeDocument/2006/relationships" id="257" r:id="R8d17472a0c6b46b3"/>
    <p:sldId xmlns:r="http://schemas.openxmlformats.org/officeDocument/2006/relationships" id="258" r:id="Rff81770e769a4070"/>
    <p:sldId xmlns:r="http://schemas.openxmlformats.org/officeDocument/2006/relationships" id="259" r:id="R0ada0d4ad89948f2"/>
    <p:sldId xmlns:r="http://schemas.openxmlformats.org/officeDocument/2006/relationships" id="260" r:id="Re860f58b8cca4326"/>
    <p:sldId xmlns:r="http://schemas.openxmlformats.org/officeDocument/2006/relationships" id="261" r:id="R1747e9270ac84570"/>
    <p:sldId xmlns:r="http://schemas.openxmlformats.org/officeDocument/2006/relationships" id="262" r:id="R3946c701df65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9a93fa7494fd9" /><Relationship Type="http://schemas.openxmlformats.org/officeDocument/2006/relationships/slide" Target="/ppt/slides/slide1.xml" Id="R4eaddd74fdd24ecc" /><Relationship Type="http://schemas.openxmlformats.org/officeDocument/2006/relationships/slide" Target="/ppt/slides/slide2.xml" Id="R8d17472a0c6b46b3" /><Relationship Type="http://schemas.openxmlformats.org/officeDocument/2006/relationships/slide" Target="/ppt/slides/slide3.xml" Id="Rff81770e769a4070" /><Relationship Type="http://schemas.openxmlformats.org/officeDocument/2006/relationships/slide" Target="/ppt/slides/slide4.xml" Id="R0ada0d4ad89948f2" /><Relationship Type="http://schemas.openxmlformats.org/officeDocument/2006/relationships/slide" Target="/ppt/slides/slide5.xml" Id="Re860f58b8cca4326" /><Relationship Type="http://schemas.openxmlformats.org/officeDocument/2006/relationships/slide" Target="/ppt/slides/slide6.xml" Id="R1747e9270ac84570" /><Relationship Type="http://schemas.openxmlformats.org/officeDocument/2006/relationships/slide" Target="/ppt/slides/slide7.xml" Id="R3946c701df65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c4add1148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d343f240a477c" /><Relationship Type="http://schemas.openxmlformats.org/officeDocument/2006/relationships/theme" Target="/ppt/slideMasters/theme/theme1.xml" Id="R9f5f5ad6e452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d343f240a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83f1bbfe5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3201967c5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246d08278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5a06eafbf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72712774d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662e0808b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2f3a19029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INFRANORD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INFRANORD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1 127 714 186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−93 547 648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−133 247 959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−24 689 210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681 169 339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INFRANORD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17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firmapost@infranord.se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www.infranord.se/no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996 230 007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INFRANORD NORGE AS</a:t>
            </a:r>
          </a:p>
        </p:txBody>
      </p:sp>
    </p:spTree>
  </p:cSld>
  <p:clrMapOvr>
    <a:masterClrMapping xmlns:a="http://schemas.openxmlformats.org/drawingml/2006/main"/>
  </p:clrMapOvr>
</p:sld>
</file>