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9aa4e39a574e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8c84c8cbdc4df0"/>
  </p:sldMasterIdLst>
  <p:sldIdLst>
    <p:sldId xmlns:r="http://schemas.openxmlformats.org/officeDocument/2006/relationships" id="256" r:id="Rabadfdba7b4b4e85"/>
    <p:sldId xmlns:r="http://schemas.openxmlformats.org/officeDocument/2006/relationships" id="257" r:id="Rf4771ec55d5b4eb6"/>
    <p:sldId xmlns:r="http://schemas.openxmlformats.org/officeDocument/2006/relationships" id="258" r:id="Rc0b69459b2604b6f"/>
    <p:sldId xmlns:r="http://schemas.openxmlformats.org/officeDocument/2006/relationships" id="259" r:id="R738a0bc61d2448bc"/>
    <p:sldId xmlns:r="http://schemas.openxmlformats.org/officeDocument/2006/relationships" id="260" r:id="R5da9792833d34a79"/>
    <p:sldId xmlns:r="http://schemas.openxmlformats.org/officeDocument/2006/relationships" id="261" r:id="R73cb0596689144ab"/>
    <p:sldId xmlns:r="http://schemas.openxmlformats.org/officeDocument/2006/relationships" id="262" r:id="R1c97179c1d1f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c84c8cbdc4df0" /><Relationship Type="http://schemas.openxmlformats.org/officeDocument/2006/relationships/slide" Target="/ppt/slides/slide1.xml" Id="Rabadfdba7b4b4e85" /><Relationship Type="http://schemas.openxmlformats.org/officeDocument/2006/relationships/slide" Target="/ppt/slides/slide2.xml" Id="Rf4771ec55d5b4eb6" /><Relationship Type="http://schemas.openxmlformats.org/officeDocument/2006/relationships/slide" Target="/ppt/slides/slide3.xml" Id="Rc0b69459b2604b6f" /><Relationship Type="http://schemas.openxmlformats.org/officeDocument/2006/relationships/slide" Target="/ppt/slides/slide4.xml" Id="R738a0bc61d2448bc" /><Relationship Type="http://schemas.openxmlformats.org/officeDocument/2006/relationships/slide" Target="/ppt/slides/slide5.xml" Id="R5da9792833d34a79" /><Relationship Type="http://schemas.openxmlformats.org/officeDocument/2006/relationships/slide" Target="/ppt/slides/slide6.xml" Id="R73cb0596689144ab" /><Relationship Type="http://schemas.openxmlformats.org/officeDocument/2006/relationships/slide" Target="/ppt/slides/slide7.xml" Id="R1c97179c1d1f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8b985168f49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0eec1155a48ff" /><Relationship Type="http://schemas.openxmlformats.org/officeDocument/2006/relationships/theme" Target="/ppt/slideMasters/theme/theme1.xml" Id="R1cc9362c0d3042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0eec1155a48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52f796ced4f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20d2e55a4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7831e9020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1004731db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1ea9735814d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16ef3567d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012215eae42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16 860 516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115 837 172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139 298 939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MÜLLER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Müller, Lillevannsveien 41B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996 235 912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 KAPITAL AS</a:t>
            </a:r>
          </a:p>
        </p:txBody>
      </p:sp>
    </p:spTree>
  </p:cSld>
  <p:clrMapOvr>
    <a:masterClrMapping xmlns:a="http://schemas.openxmlformats.org/drawingml/2006/main"/>
  </p:clrMapOvr>
</p:sld>
</file>