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165a3360304c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b4cad13ad84ffc"/>
  </p:sldMasterIdLst>
  <p:sldIdLst>
    <p:sldId xmlns:r="http://schemas.openxmlformats.org/officeDocument/2006/relationships" id="256" r:id="R3a6726c097554395"/>
    <p:sldId xmlns:r="http://schemas.openxmlformats.org/officeDocument/2006/relationships" id="257" r:id="Rd22dd0b2d4844522"/>
    <p:sldId xmlns:r="http://schemas.openxmlformats.org/officeDocument/2006/relationships" id="258" r:id="R4ced7da0d9fd498a"/>
    <p:sldId xmlns:r="http://schemas.openxmlformats.org/officeDocument/2006/relationships" id="259" r:id="R4de42e5b7264496e"/>
    <p:sldId xmlns:r="http://schemas.openxmlformats.org/officeDocument/2006/relationships" id="260" r:id="Rfc23e851c35e49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b4cad13ad84ffc" /><Relationship Type="http://schemas.openxmlformats.org/officeDocument/2006/relationships/slide" Target="/ppt/slides/slide1.xml" Id="R3a6726c097554395" /><Relationship Type="http://schemas.openxmlformats.org/officeDocument/2006/relationships/slide" Target="/ppt/slides/slide2.xml" Id="Rd22dd0b2d4844522" /><Relationship Type="http://schemas.openxmlformats.org/officeDocument/2006/relationships/slide" Target="/ppt/slides/slide3.xml" Id="R4ced7da0d9fd498a" /><Relationship Type="http://schemas.openxmlformats.org/officeDocument/2006/relationships/slide" Target="/ppt/slides/slide4.xml" Id="R4de42e5b7264496e" /><Relationship Type="http://schemas.openxmlformats.org/officeDocument/2006/relationships/slide" Target="/ppt/slides/slide5.xml" Id="Rfc23e851c35e49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85a760f4d14a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2e35f9d9d4010" /><Relationship Type="http://schemas.openxmlformats.org/officeDocument/2006/relationships/theme" Target="/ppt/slideMasters/theme/theme1.xml" Id="R8f762ec9fee04d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12e35f9d9d40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542c4ebcc4a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35179ce4849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d3efe72c343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76e3ec6e848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ef63899ba4e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LØTEN ØSTRE ARBEIDERLAG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LØTEN ØSTRE ARBEIDERLAG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LØTEN ØSTRE ARBEIDERLAG ble etablert [år] og holder til i Løten.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LØTEN ØSTRE ARBEIDERLAG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LØTEN ØSTRE ARBEIDERLAG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LØTEN ØSTRE ARBEIDERLAG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Karudvegen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2340 Løten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996 239 799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LØTEN ØSTRE ARBEIDERLAG</a:t>
            </a:r>
          </a:p>
        </p:txBody>
      </p:sp>
    </p:spTree>
  </p:cSld>
  <p:clrMapOvr>
    <a:masterClrMapping xmlns:a="http://schemas.openxmlformats.org/drawingml/2006/main"/>
  </p:clrMapOvr>
</p:sld>
</file>