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872c967de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9764508714f48"/>
  </p:sldMasterIdLst>
  <p:sldIdLst>
    <p:sldId xmlns:r="http://schemas.openxmlformats.org/officeDocument/2006/relationships" id="256" r:id="R1b08e458973c45cb"/>
    <p:sldId xmlns:r="http://schemas.openxmlformats.org/officeDocument/2006/relationships" id="257" r:id="R638815e0bbea4bc9"/>
    <p:sldId xmlns:r="http://schemas.openxmlformats.org/officeDocument/2006/relationships" id="258" r:id="Rf1bdd427108f40d6"/>
    <p:sldId xmlns:r="http://schemas.openxmlformats.org/officeDocument/2006/relationships" id="259" r:id="R601e4a2e6e084b0a"/>
    <p:sldId xmlns:r="http://schemas.openxmlformats.org/officeDocument/2006/relationships" id="260" r:id="Rbc1832f092e7437f"/>
    <p:sldId xmlns:r="http://schemas.openxmlformats.org/officeDocument/2006/relationships" id="261" r:id="R3262854adea943f9"/>
    <p:sldId xmlns:r="http://schemas.openxmlformats.org/officeDocument/2006/relationships" id="262" r:id="R17658e6c18c3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9764508714f48" /><Relationship Type="http://schemas.openxmlformats.org/officeDocument/2006/relationships/slide" Target="/ppt/slides/slide1.xml" Id="R1b08e458973c45cb" /><Relationship Type="http://schemas.openxmlformats.org/officeDocument/2006/relationships/slide" Target="/ppt/slides/slide2.xml" Id="R638815e0bbea4bc9" /><Relationship Type="http://schemas.openxmlformats.org/officeDocument/2006/relationships/slide" Target="/ppt/slides/slide3.xml" Id="Rf1bdd427108f40d6" /><Relationship Type="http://schemas.openxmlformats.org/officeDocument/2006/relationships/slide" Target="/ppt/slides/slide4.xml" Id="R601e4a2e6e084b0a" /><Relationship Type="http://schemas.openxmlformats.org/officeDocument/2006/relationships/slide" Target="/ppt/slides/slide5.xml" Id="Rbc1832f092e7437f" /><Relationship Type="http://schemas.openxmlformats.org/officeDocument/2006/relationships/slide" Target="/ppt/slides/slide6.xml" Id="R3262854adea943f9" /><Relationship Type="http://schemas.openxmlformats.org/officeDocument/2006/relationships/slide" Target="/ppt/slides/slide7.xml" Id="R17658e6c18c3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310cebd9c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0fddab1c84848" /><Relationship Type="http://schemas.openxmlformats.org/officeDocument/2006/relationships/theme" Target="/ppt/slideMasters/theme/theme1.xml" Id="R4a56318fa8e8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0fddab1c8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123cef3a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efa565f81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bc07ec09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87f9d201f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ab15ec63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0934bbea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e28e26feb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MOEN  –  37,9 %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MOEN SCHEIE  –  25,8 %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MOEN KVALHEIM  –  25,8 %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MOEN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Moen, Langmyrgrenda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996 242 471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