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797320ccd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45aa4fcd164d0d"/>
  </p:sldMasterIdLst>
  <p:sldIdLst>
    <p:sldId xmlns:r="http://schemas.openxmlformats.org/officeDocument/2006/relationships" id="256" r:id="Rae2124b8a18948cf"/>
    <p:sldId xmlns:r="http://schemas.openxmlformats.org/officeDocument/2006/relationships" id="257" r:id="Rf099fe5a40e44b98"/>
    <p:sldId xmlns:r="http://schemas.openxmlformats.org/officeDocument/2006/relationships" id="258" r:id="Raf391936f8ce4479"/>
    <p:sldId xmlns:r="http://schemas.openxmlformats.org/officeDocument/2006/relationships" id="259" r:id="R661c047f52bd41dc"/>
    <p:sldId xmlns:r="http://schemas.openxmlformats.org/officeDocument/2006/relationships" id="260" r:id="R7bc746fd8c4445d4"/>
    <p:sldId xmlns:r="http://schemas.openxmlformats.org/officeDocument/2006/relationships" id="261" r:id="R19834ff7521944ac"/>
    <p:sldId xmlns:r="http://schemas.openxmlformats.org/officeDocument/2006/relationships" id="262" r:id="R1d50faaded00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5aa4fcd164d0d" /><Relationship Type="http://schemas.openxmlformats.org/officeDocument/2006/relationships/slide" Target="/ppt/slides/slide1.xml" Id="Rae2124b8a18948cf" /><Relationship Type="http://schemas.openxmlformats.org/officeDocument/2006/relationships/slide" Target="/ppt/slides/slide2.xml" Id="Rf099fe5a40e44b98" /><Relationship Type="http://schemas.openxmlformats.org/officeDocument/2006/relationships/slide" Target="/ppt/slides/slide3.xml" Id="Raf391936f8ce4479" /><Relationship Type="http://schemas.openxmlformats.org/officeDocument/2006/relationships/slide" Target="/ppt/slides/slide4.xml" Id="R661c047f52bd41dc" /><Relationship Type="http://schemas.openxmlformats.org/officeDocument/2006/relationships/slide" Target="/ppt/slides/slide5.xml" Id="R7bc746fd8c4445d4" /><Relationship Type="http://schemas.openxmlformats.org/officeDocument/2006/relationships/slide" Target="/ppt/slides/slide6.xml" Id="R19834ff7521944ac" /><Relationship Type="http://schemas.openxmlformats.org/officeDocument/2006/relationships/slide" Target="/ppt/slides/slide7.xml" Id="R1d50faaded00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f06ad5f31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bd8a21ab34628" /><Relationship Type="http://schemas.openxmlformats.org/officeDocument/2006/relationships/theme" Target="/ppt/slideMasters/theme/theme1.xml" Id="Race1465d59da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bd8a21ab3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b57c4ee0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f98845c75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a32e01c8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1c0c9452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a5125b44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c02291c63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0448c584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AALSTVEIT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AALSTVEIT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1 829 614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20 127 653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Lykkjavegen 192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996 247 422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AALSTVEIT AS</a:t>
            </a:r>
          </a:p>
        </p:txBody>
      </p:sp>
    </p:spTree>
  </p:cSld>
  <p:clrMapOvr>
    <a:masterClrMapping xmlns:a="http://schemas.openxmlformats.org/drawingml/2006/main"/>
  </p:clrMapOvr>
</p:sld>
</file>