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7e72463d2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1c23a4e6c4c7d"/>
  </p:sldMasterIdLst>
  <p:sldIdLst>
    <p:sldId xmlns:r="http://schemas.openxmlformats.org/officeDocument/2006/relationships" id="256" r:id="R74ba6d4dd9e44dfc"/>
    <p:sldId xmlns:r="http://schemas.openxmlformats.org/officeDocument/2006/relationships" id="257" r:id="R18c1b53edb3b412f"/>
    <p:sldId xmlns:r="http://schemas.openxmlformats.org/officeDocument/2006/relationships" id="258" r:id="Rddde67675ff347ed"/>
    <p:sldId xmlns:r="http://schemas.openxmlformats.org/officeDocument/2006/relationships" id="259" r:id="R5e1a10a1d6c246ba"/>
    <p:sldId xmlns:r="http://schemas.openxmlformats.org/officeDocument/2006/relationships" id="260" r:id="R3eb10caee7324c26"/>
    <p:sldId xmlns:r="http://schemas.openxmlformats.org/officeDocument/2006/relationships" id="261" r:id="R8d7f530287c541bd"/>
    <p:sldId xmlns:r="http://schemas.openxmlformats.org/officeDocument/2006/relationships" id="262" r:id="R2c6d03b8912d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1c23a4e6c4c7d" /><Relationship Type="http://schemas.openxmlformats.org/officeDocument/2006/relationships/slide" Target="/ppt/slides/slide1.xml" Id="R74ba6d4dd9e44dfc" /><Relationship Type="http://schemas.openxmlformats.org/officeDocument/2006/relationships/slide" Target="/ppt/slides/slide2.xml" Id="R18c1b53edb3b412f" /><Relationship Type="http://schemas.openxmlformats.org/officeDocument/2006/relationships/slide" Target="/ppt/slides/slide3.xml" Id="Rddde67675ff347ed" /><Relationship Type="http://schemas.openxmlformats.org/officeDocument/2006/relationships/slide" Target="/ppt/slides/slide4.xml" Id="R5e1a10a1d6c246ba" /><Relationship Type="http://schemas.openxmlformats.org/officeDocument/2006/relationships/slide" Target="/ppt/slides/slide5.xml" Id="R3eb10caee7324c26" /><Relationship Type="http://schemas.openxmlformats.org/officeDocument/2006/relationships/slide" Target="/ppt/slides/slide6.xml" Id="R8d7f530287c541bd" /><Relationship Type="http://schemas.openxmlformats.org/officeDocument/2006/relationships/slide" Target="/ppt/slides/slide7.xml" Id="R2c6d03b8912d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2ca58b16a247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1aede65ef4ba9" /><Relationship Type="http://schemas.openxmlformats.org/officeDocument/2006/relationships/theme" Target="/ppt/slideMasters/theme/theme1.xml" Id="Rf8a808aec88c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21aede65ef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16e6b6de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d640bda90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f3edf6e48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142487ced43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b2f9cc25f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421f2ba749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f98ccff8b43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TASS INVEST AS ble etablert [år] og holder til i Hemsedal.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20 213 695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MAGNETUN ØISTEIN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Stupulvegen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3560 Hemsedal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996 247 457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TASS INVEST AS</a:t>
            </a:r>
          </a:p>
        </p:txBody>
      </p:sp>
    </p:spTree>
  </p:cSld>
  <p:clrMapOvr>
    <a:masterClrMapping xmlns:a="http://schemas.openxmlformats.org/drawingml/2006/main"/>
  </p:clrMapOvr>
</p:sld>
</file>