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6d771a66884c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cf056282b42f9"/>
  </p:sldMasterIdLst>
  <p:sldIdLst>
    <p:sldId xmlns:r="http://schemas.openxmlformats.org/officeDocument/2006/relationships" id="256" r:id="R8c49d7c451c34781"/>
    <p:sldId xmlns:r="http://schemas.openxmlformats.org/officeDocument/2006/relationships" id="257" r:id="R13c90fa4c8904745"/>
    <p:sldId xmlns:r="http://schemas.openxmlformats.org/officeDocument/2006/relationships" id="258" r:id="R3cbedb597cb44066"/>
    <p:sldId xmlns:r="http://schemas.openxmlformats.org/officeDocument/2006/relationships" id="259" r:id="R268842a6955543f0"/>
    <p:sldId xmlns:r="http://schemas.openxmlformats.org/officeDocument/2006/relationships" id="260" r:id="Ra1207f8070354ce3"/>
    <p:sldId xmlns:r="http://schemas.openxmlformats.org/officeDocument/2006/relationships" id="261" r:id="R840e8551c0b74847"/>
    <p:sldId xmlns:r="http://schemas.openxmlformats.org/officeDocument/2006/relationships" id="262" r:id="R4a5081f2db944d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cf056282b42f9" /><Relationship Type="http://schemas.openxmlformats.org/officeDocument/2006/relationships/slide" Target="/ppt/slides/slide1.xml" Id="R8c49d7c451c34781" /><Relationship Type="http://schemas.openxmlformats.org/officeDocument/2006/relationships/slide" Target="/ppt/slides/slide2.xml" Id="R13c90fa4c8904745" /><Relationship Type="http://schemas.openxmlformats.org/officeDocument/2006/relationships/slide" Target="/ppt/slides/slide3.xml" Id="R3cbedb597cb44066" /><Relationship Type="http://schemas.openxmlformats.org/officeDocument/2006/relationships/slide" Target="/ppt/slides/slide4.xml" Id="R268842a6955543f0" /><Relationship Type="http://schemas.openxmlformats.org/officeDocument/2006/relationships/slide" Target="/ppt/slides/slide5.xml" Id="Ra1207f8070354ce3" /><Relationship Type="http://schemas.openxmlformats.org/officeDocument/2006/relationships/slide" Target="/ppt/slides/slide6.xml" Id="R840e8551c0b74847" /><Relationship Type="http://schemas.openxmlformats.org/officeDocument/2006/relationships/slide" Target="/ppt/slides/slide7.xml" Id="R4a5081f2db944d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cda15140641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3d7b703af4d81" /><Relationship Type="http://schemas.openxmlformats.org/officeDocument/2006/relationships/theme" Target="/ppt/slideMasters/theme/theme1.xml" Id="Rd47d50f667664c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43d7b703af4d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82be15a2044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7949fc5ad43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d97392bd149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d86ab4ed549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12147f32444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ac53ecd6648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b6695cfcb4d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FLATHOLMEN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FLATHOLMEN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5 729 194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3 274 970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10 354 917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24 420 047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FLATHOLMEN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996 251 861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FLATHOLMEN AS</a:t>
            </a:r>
          </a:p>
        </p:txBody>
      </p:sp>
    </p:spTree>
  </p:cSld>
  <p:clrMapOvr>
    <a:masterClrMapping xmlns:a="http://schemas.openxmlformats.org/drawingml/2006/main"/>
  </p:clrMapOvr>
</p:sld>
</file>