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c94f99fc5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16ae4471d4dae"/>
  </p:sldMasterIdLst>
  <p:sldIdLst>
    <p:sldId xmlns:r="http://schemas.openxmlformats.org/officeDocument/2006/relationships" id="256" r:id="R2f181e6b7f59470c"/>
    <p:sldId xmlns:r="http://schemas.openxmlformats.org/officeDocument/2006/relationships" id="257" r:id="Rda07b1eb7e874805"/>
    <p:sldId xmlns:r="http://schemas.openxmlformats.org/officeDocument/2006/relationships" id="258" r:id="Re28ede0d4a1c4591"/>
    <p:sldId xmlns:r="http://schemas.openxmlformats.org/officeDocument/2006/relationships" id="259" r:id="R481ad57a669e4d09"/>
    <p:sldId xmlns:r="http://schemas.openxmlformats.org/officeDocument/2006/relationships" id="260" r:id="R0942de5422da444c"/>
    <p:sldId xmlns:r="http://schemas.openxmlformats.org/officeDocument/2006/relationships" id="261" r:id="R7e5082fc6a2a4a26"/>
    <p:sldId xmlns:r="http://schemas.openxmlformats.org/officeDocument/2006/relationships" id="262" r:id="Rb7a0eb5b3cba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16ae4471d4dae" /><Relationship Type="http://schemas.openxmlformats.org/officeDocument/2006/relationships/slide" Target="/ppt/slides/slide1.xml" Id="R2f181e6b7f59470c" /><Relationship Type="http://schemas.openxmlformats.org/officeDocument/2006/relationships/slide" Target="/ppt/slides/slide2.xml" Id="Rda07b1eb7e874805" /><Relationship Type="http://schemas.openxmlformats.org/officeDocument/2006/relationships/slide" Target="/ppt/slides/slide3.xml" Id="Re28ede0d4a1c4591" /><Relationship Type="http://schemas.openxmlformats.org/officeDocument/2006/relationships/slide" Target="/ppt/slides/slide4.xml" Id="R481ad57a669e4d09" /><Relationship Type="http://schemas.openxmlformats.org/officeDocument/2006/relationships/slide" Target="/ppt/slides/slide5.xml" Id="R0942de5422da444c" /><Relationship Type="http://schemas.openxmlformats.org/officeDocument/2006/relationships/slide" Target="/ppt/slides/slide6.xml" Id="R7e5082fc6a2a4a26" /><Relationship Type="http://schemas.openxmlformats.org/officeDocument/2006/relationships/slide" Target="/ppt/slides/slide7.xml" Id="Rb7a0eb5b3cba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7583b1e7d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f0e06f6c441c" /><Relationship Type="http://schemas.openxmlformats.org/officeDocument/2006/relationships/theme" Target="/ppt/slideMasters/theme/theme1.xml" Id="R9b57a28a8ff1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2f0e06f6c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1b8bef47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93ce81f6c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c736fc385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b568c7742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ef0d8050e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e593de72b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95a3b6221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