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52af7f9f3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6fa706f8d4e84"/>
  </p:sldMasterIdLst>
  <p:sldIdLst>
    <p:sldId xmlns:r="http://schemas.openxmlformats.org/officeDocument/2006/relationships" id="256" r:id="R693730bcc8e64549"/>
    <p:sldId xmlns:r="http://schemas.openxmlformats.org/officeDocument/2006/relationships" id="257" r:id="R8bd238c80a374175"/>
    <p:sldId xmlns:r="http://schemas.openxmlformats.org/officeDocument/2006/relationships" id="258" r:id="R1a672be1eb6640a1"/>
    <p:sldId xmlns:r="http://schemas.openxmlformats.org/officeDocument/2006/relationships" id="259" r:id="R2ae2841f15fc4fb5"/>
    <p:sldId xmlns:r="http://schemas.openxmlformats.org/officeDocument/2006/relationships" id="260" r:id="R517fa6a5bb564c3c"/>
    <p:sldId xmlns:r="http://schemas.openxmlformats.org/officeDocument/2006/relationships" id="261" r:id="Ra6bce040c585473c"/>
    <p:sldId xmlns:r="http://schemas.openxmlformats.org/officeDocument/2006/relationships" id="262" r:id="R6ed2f627074c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6fa706f8d4e84" /><Relationship Type="http://schemas.openxmlformats.org/officeDocument/2006/relationships/slide" Target="/ppt/slides/slide1.xml" Id="R693730bcc8e64549" /><Relationship Type="http://schemas.openxmlformats.org/officeDocument/2006/relationships/slide" Target="/ppt/slides/slide2.xml" Id="R8bd238c80a374175" /><Relationship Type="http://schemas.openxmlformats.org/officeDocument/2006/relationships/slide" Target="/ppt/slides/slide3.xml" Id="R1a672be1eb6640a1" /><Relationship Type="http://schemas.openxmlformats.org/officeDocument/2006/relationships/slide" Target="/ppt/slides/slide4.xml" Id="R2ae2841f15fc4fb5" /><Relationship Type="http://schemas.openxmlformats.org/officeDocument/2006/relationships/slide" Target="/ppt/slides/slide5.xml" Id="R517fa6a5bb564c3c" /><Relationship Type="http://schemas.openxmlformats.org/officeDocument/2006/relationships/slide" Target="/ppt/slides/slide6.xml" Id="Ra6bce040c585473c" /><Relationship Type="http://schemas.openxmlformats.org/officeDocument/2006/relationships/slide" Target="/ppt/slides/slide7.xml" Id="R6ed2f627074c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09570c41e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12ea0d244e8a" /><Relationship Type="http://schemas.openxmlformats.org/officeDocument/2006/relationships/theme" Target="/ppt/slideMasters/theme/theme1.xml" Id="Rebaab2b545ea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f12ea0d24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e0b1c63d3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43c7106ff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de17faf2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5e5282c85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f6c91380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6f64302f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db89d028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WALAN MASKIN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172 200 942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−7 107 671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−7 521 210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25 399 182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97 383 409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BARNTJERNMOEN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TINKER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Barntjernmoen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86 40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christian@walan.no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996 260 917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WALAN MASKIN AS</a:t>
            </a:r>
          </a:p>
        </p:txBody>
      </p:sp>
    </p:spTree>
  </p:cSld>
  <p:clrMapOvr>
    <a:masterClrMapping xmlns:a="http://schemas.openxmlformats.org/drawingml/2006/main"/>
  </p:clrMapOvr>
</p:sld>
</file>