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3df8694760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21cb84ae843bd"/>
  </p:sldMasterIdLst>
  <p:sldIdLst>
    <p:sldId xmlns:r="http://schemas.openxmlformats.org/officeDocument/2006/relationships" id="256" r:id="Rd5041ff57fbe44b3"/>
    <p:sldId xmlns:r="http://schemas.openxmlformats.org/officeDocument/2006/relationships" id="257" r:id="R6186989a01764c65"/>
    <p:sldId xmlns:r="http://schemas.openxmlformats.org/officeDocument/2006/relationships" id="258" r:id="R352dcf8de2944dbf"/>
    <p:sldId xmlns:r="http://schemas.openxmlformats.org/officeDocument/2006/relationships" id="259" r:id="R75b2d5915ee64ef9"/>
    <p:sldId xmlns:r="http://schemas.openxmlformats.org/officeDocument/2006/relationships" id="260" r:id="R698b25ae35974be0"/>
    <p:sldId xmlns:r="http://schemas.openxmlformats.org/officeDocument/2006/relationships" id="261" r:id="Rfbf70935ca06451b"/>
    <p:sldId xmlns:r="http://schemas.openxmlformats.org/officeDocument/2006/relationships" id="262" r:id="R8a6604f705c5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21cb84ae843bd" /><Relationship Type="http://schemas.openxmlformats.org/officeDocument/2006/relationships/slide" Target="/ppt/slides/slide1.xml" Id="Rd5041ff57fbe44b3" /><Relationship Type="http://schemas.openxmlformats.org/officeDocument/2006/relationships/slide" Target="/ppt/slides/slide2.xml" Id="R6186989a01764c65" /><Relationship Type="http://schemas.openxmlformats.org/officeDocument/2006/relationships/slide" Target="/ppt/slides/slide3.xml" Id="R352dcf8de2944dbf" /><Relationship Type="http://schemas.openxmlformats.org/officeDocument/2006/relationships/slide" Target="/ppt/slides/slide4.xml" Id="R75b2d5915ee64ef9" /><Relationship Type="http://schemas.openxmlformats.org/officeDocument/2006/relationships/slide" Target="/ppt/slides/slide5.xml" Id="R698b25ae35974be0" /><Relationship Type="http://schemas.openxmlformats.org/officeDocument/2006/relationships/slide" Target="/ppt/slides/slide6.xml" Id="Rfbf70935ca06451b" /><Relationship Type="http://schemas.openxmlformats.org/officeDocument/2006/relationships/slide" Target="/ppt/slides/slide7.xml" Id="R8a6604f705c5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9a49cf01e4e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7d85441c64a28" /><Relationship Type="http://schemas.openxmlformats.org/officeDocument/2006/relationships/theme" Target="/ppt/slideMasters/theme/theme1.xml" Id="Rc181f3c1655c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87d85441c6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6c1aaa1c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1a6261056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fc8f73b0a4d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3bdf6ae2e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2c26894b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bc4ed7f0d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8a65b77141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MESA 22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MESA 22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15 533 189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15 534 057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FJERMEROS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996 261 220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MESA 22 AS</a:t>
            </a:r>
          </a:p>
        </p:txBody>
      </p:sp>
    </p:spTree>
  </p:cSld>
  <p:clrMapOvr>
    <a:masterClrMapping xmlns:a="http://schemas.openxmlformats.org/drawingml/2006/main"/>
  </p:clrMapOvr>
</p:sld>
</file>