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db43a8233f44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020bc0a87984b79"/>
  </p:sldMasterIdLst>
  <p:sldIdLst>
    <p:sldId xmlns:r="http://schemas.openxmlformats.org/officeDocument/2006/relationships" id="256" r:id="Rdcfecbe915034e19"/>
    <p:sldId xmlns:r="http://schemas.openxmlformats.org/officeDocument/2006/relationships" id="257" r:id="R321ba5d829234088"/>
    <p:sldId xmlns:r="http://schemas.openxmlformats.org/officeDocument/2006/relationships" id="258" r:id="R38a1227d1b5e4e70"/>
    <p:sldId xmlns:r="http://schemas.openxmlformats.org/officeDocument/2006/relationships" id="259" r:id="Rfe089fa967d64ae9"/>
    <p:sldId xmlns:r="http://schemas.openxmlformats.org/officeDocument/2006/relationships" id="260" r:id="R40ceb31940594c3b"/>
    <p:sldId xmlns:r="http://schemas.openxmlformats.org/officeDocument/2006/relationships" id="261" r:id="R1f4953f631b348b2"/>
    <p:sldId xmlns:r="http://schemas.openxmlformats.org/officeDocument/2006/relationships" id="262" r:id="Rce89c4b245fc48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20bc0a87984b79" /><Relationship Type="http://schemas.openxmlformats.org/officeDocument/2006/relationships/slide" Target="/ppt/slides/slide1.xml" Id="Rdcfecbe915034e19" /><Relationship Type="http://schemas.openxmlformats.org/officeDocument/2006/relationships/slide" Target="/ppt/slides/slide2.xml" Id="R321ba5d829234088" /><Relationship Type="http://schemas.openxmlformats.org/officeDocument/2006/relationships/slide" Target="/ppt/slides/slide3.xml" Id="R38a1227d1b5e4e70" /><Relationship Type="http://schemas.openxmlformats.org/officeDocument/2006/relationships/slide" Target="/ppt/slides/slide4.xml" Id="Rfe089fa967d64ae9" /><Relationship Type="http://schemas.openxmlformats.org/officeDocument/2006/relationships/slide" Target="/ppt/slides/slide5.xml" Id="R40ceb31940594c3b" /><Relationship Type="http://schemas.openxmlformats.org/officeDocument/2006/relationships/slide" Target="/ppt/slides/slide6.xml" Id="R1f4953f631b348b2" /><Relationship Type="http://schemas.openxmlformats.org/officeDocument/2006/relationships/slide" Target="/ppt/slides/slide7.xml" Id="Rce89c4b245fc48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7888759ed94a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2bf0d836e4d0c" /><Relationship Type="http://schemas.openxmlformats.org/officeDocument/2006/relationships/theme" Target="/ppt/slideMasters/theme/theme1.xml" Id="R72810379b0b44e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92bf0d836e4d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4989cb9c324d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98a45fc42a4f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1e5e5313b146e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729069f11144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59bca8201345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9b02e1def743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598af5f0ae42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VAKTROMMET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VAKTROMMET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VAKTROMMET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VAKTROMMET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VAKTROMMET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VAKTROMMET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5 109 269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1 050 341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812 187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1 644 968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3 421 749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VAKTROMMET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CECILIE FROSTAD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EGGESBØ  –  39,0 %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DAVID SIDI JOHN BAKKE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VAKTROMMET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Myrhaugen 17C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996 263 274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VAKTROMMET AS</a:t>
            </a:r>
          </a:p>
        </p:txBody>
      </p:sp>
    </p:spTree>
  </p:cSld>
  <p:clrMapOvr>
    <a:masterClrMapping xmlns:a="http://schemas.openxmlformats.org/drawingml/2006/main"/>
  </p:clrMapOvr>
</p:sld>
</file>