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0cebef37a545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2829775581455c"/>
  </p:sldMasterIdLst>
  <p:sldIdLst>
    <p:sldId xmlns:r="http://schemas.openxmlformats.org/officeDocument/2006/relationships" id="256" r:id="R80b0ee5836d04af4"/>
    <p:sldId xmlns:r="http://schemas.openxmlformats.org/officeDocument/2006/relationships" id="257" r:id="R92880ef32c7c42c1"/>
    <p:sldId xmlns:r="http://schemas.openxmlformats.org/officeDocument/2006/relationships" id="258" r:id="Rd077e51ba41c405f"/>
    <p:sldId xmlns:r="http://schemas.openxmlformats.org/officeDocument/2006/relationships" id="259" r:id="R12b3019e965d4399"/>
    <p:sldId xmlns:r="http://schemas.openxmlformats.org/officeDocument/2006/relationships" id="260" r:id="R47b2832be0ba4194"/>
    <p:sldId xmlns:r="http://schemas.openxmlformats.org/officeDocument/2006/relationships" id="261" r:id="Ra29d6ea83a4c4c18"/>
    <p:sldId xmlns:r="http://schemas.openxmlformats.org/officeDocument/2006/relationships" id="262" r:id="R413d3355371a42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2829775581455c" /><Relationship Type="http://schemas.openxmlformats.org/officeDocument/2006/relationships/slide" Target="/ppt/slides/slide1.xml" Id="R80b0ee5836d04af4" /><Relationship Type="http://schemas.openxmlformats.org/officeDocument/2006/relationships/slide" Target="/ppt/slides/slide2.xml" Id="R92880ef32c7c42c1" /><Relationship Type="http://schemas.openxmlformats.org/officeDocument/2006/relationships/slide" Target="/ppt/slides/slide3.xml" Id="Rd077e51ba41c405f" /><Relationship Type="http://schemas.openxmlformats.org/officeDocument/2006/relationships/slide" Target="/ppt/slides/slide4.xml" Id="R12b3019e965d4399" /><Relationship Type="http://schemas.openxmlformats.org/officeDocument/2006/relationships/slide" Target="/ppt/slides/slide5.xml" Id="R47b2832be0ba4194" /><Relationship Type="http://schemas.openxmlformats.org/officeDocument/2006/relationships/slide" Target="/ppt/slides/slide6.xml" Id="Ra29d6ea83a4c4c18" /><Relationship Type="http://schemas.openxmlformats.org/officeDocument/2006/relationships/slide" Target="/ppt/slides/slide7.xml" Id="R413d3355371a42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ea2018b2a847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f0bdd129e4a6e" /><Relationship Type="http://schemas.openxmlformats.org/officeDocument/2006/relationships/theme" Target="/ppt/slideMasters/theme/theme1.xml" Id="Re31cfa7651b44c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1f0bdd129e4a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238b296834e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6a00507dc48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81158337843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26ca2934e4d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22552472747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620407ce742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1f469cb6b49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HCG85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HCG85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HCG85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HCG85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HCG85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HCG85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−100 993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6 479 595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9 859 981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18 757 198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HCG85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CHRISTIAN GAARDER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HCG85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Tjuvholmen, Olav Selvaags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996 263 355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HCG85 HOLDING AS</a:t>
            </a:r>
          </a:p>
        </p:txBody>
      </p:sp>
    </p:spTree>
  </p:cSld>
  <p:clrMapOvr>
    <a:masterClrMapping xmlns:a="http://schemas.openxmlformats.org/drawingml/2006/main"/>
  </p:clrMapOvr>
</p:sld>
</file>