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acbe188c5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d3be77f424c6a"/>
  </p:sldMasterIdLst>
  <p:sldIdLst>
    <p:sldId xmlns:r="http://schemas.openxmlformats.org/officeDocument/2006/relationships" id="256" r:id="R5a6b7c52d2b8483c"/>
    <p:sldId xmlns:r="http://schemas.openxmlformats.org/officeDocument/2006/relationships" id="257" r:id="R39eb6c31778140af"/>
    <p:sldId xmlns:r="http://schemas.openxmlformats.org/officeDocument/2006/relationships" id="258" r:id="Raa53c6d3e7ba43cd"/>
    <p:sldId xmlns:r="http://schemas.openxmlformats.org/officeDocument/2006/relationships" id="259" r:id="Rf8d1a95150a24d0e"/>
    <p:sldId xmlns:r="http://schemas.openxmlformats.org/officeDocument/2006/relationships" id="260" r:id="R416f904299654326"/>
    <p:sldId xmlns:r="http://schemas.openxmlformats.org/officeDocument/2006/relationships" id="261" r:id="R649bf7993f664d07"/>
    <p:sldId xmlns:r="http://schemas.openxmlformats.org/officeDocument/2006/relationships" id="262" r:id="Rb01542e7394c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d3be77f424c6a" /><Relationship Type="http://schemas.openxmlformats.org/officeDocument/2006/relationships/slide" Target="/ppt/slides/slide1.xml" Id="R5a6b7c52d2b8483c" /><Relationship Type="http://schemas.openxmlformats.org/officeDocument/2006/relationships/slide" Target="/ppt/slides/slide2.xml" Id="R39eb6c31778140af" /><Relationship Type="http://schemas.openxmlformats.org/officeDocument/2006/relationships/slide" Target="/ppt/slides/slide3.xml" Id="Raa53c6d3e7ba43cd" /><Relationship Type="http://schemas.openxmlformats.org/officeDocument/2006/relationships/slide" Target="/ppt/slides/slide4.xml" Id="Rf8d1a95150a24d0e" /><Relationship Type="http://schemas.openxmlformats.org/officeDocument/2006/relationships/slide" Target="/ppt/slides/slide5.xml" Id="R416f904299654326" /><Relationship Type="http://schemas.openxmlformats.org/officeDocument/2006/relationships/slide" Target="/ppt/slides/slide6.xml" Id="R649bf7993f664d07" /><Relationship Type="http://schemas.openxmlformats.org/officeDocument/2006/relationships/slide" Target="/ppt/slides/slide7.xml" Id="Rb01542e7394c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f14db7bd2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cfe7c336b412c" /><Relationship Type="http://schemas.openxmlformats.org/officeDocument/2006/relationships/theme" Target="/ppt/slideMasters/theme/theme1.xml" Id="Rad6e4607fd47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cfe7c336b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7be874fc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145bd0ed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51602372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7bea9dc5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04038d8f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e6175b54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fe60574c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KRISTIAN FIDJE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KRISTIAN FIDJE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FIDJE KRISTIAN LINDSETH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kr.fidje@c2i.net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996 263 991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FIDJE AS</a:t>
            </a:r>
          </a:p>
        </p:txBody>
      </p:sp>
    </p:spTree>
  </p:cSld>
  <p:clrMapOvr>
    <a:masterClrMapping xmlns:a="http://schemas.openxmlformats.org/drawingml/2006/main"/>
  </p:clrMapOvr>
</p:sld>
</file>