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3d198696e941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9c3404413245ea"/>
  </p:sldMasterIdLst>
  <p:sldIdLst>
    <p:sldId xmlns:r="http://schemas.openxmlformats.org/officeDocument/2006/relationships" id="256" r:id="R26f9ad039af24f4d"/>
    <p:sldId xmlns:r="http://schemas.openxmlformats.org/officeDocument/2006/relationships" id="257" r:id="R79b333488f2845d7"/>
    <p:sldId xmlns:r="http://schemas.openxmlformats.org/officeDocument/2006/relationships" id="258" r:id="R15051fec6c3e4249"/>
    <p:sldId xmlns:r="http://schemas.openxmlformats.org/officeDocument/2006/relationships" id="259" r:id="R56e8362585f64c82"/>
    <p:sldId xmlns:r="http://schemas.openxmlformats.org/officeDocument/2006/relationships" id="260" r:id="Rf459ecc12e0b4795"/>
    <p:sldId xmlns:r="http://schemas.openxmlformats.org/officeDocument/2006/relationships" id="261" r:id="R1dae0ee0372d4d3e"/>
    <p:sldId xmlns:r="http://schemas.openxmlformats.org/officeDocument/2006/relationships" id="262" r:id="R043088d0180145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9c3404413245ea" /><Relationship Type="http://schemas.openxmlformats.org/officeDocument/2006/relationships/slide" Target="/ppt/slides/slide1.xml" Id="R26f9ad039af24f4d" /><Relationship Type="http://schemas.openxmlformats.org/officeDocument/2006/relationships/slide" Target="/ppt/slides/slide2.xml" Id="R79b333488f2845d7" /><Relationship Type="http://schemas.openxmlformats.org/officeDocument/2006/relationships/slide" Target="/ppt/slides/slide3.xml" Id="R15051fec6c3e4249" /><Relationship Type="http://schemas.openxmlformats.org/officeDocument/2006/relationships/slide" Target="/ppt/slides/slide4.xml" Id="R56e8362585f64c82" /><Relationship Type="http://schemas.openxmlformats.org/officeDocument/2006/relationships/slide" Target="/ppt/slides/slide5.xml" Id="Rf459ecc12e0b4795" /><Relationship Type="http://schemas.openxmlformats.org/officeDocument/2006/relationships/slide" Target="/ppt/slides/slide6.xml" Id="R1dae0ee0372d4d3e" /><Relationship Type="http://schemas.openxmlformats.org/officeDocument/2006/relationships/slide" Target="/ppt/slides/slide7.xml" Id="R043088d0180145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d0331126f542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1fb56cf854deb" /><Relationship Type="http://schemas.openxmlformats.org/officeDocument/2006/relationships/theme" Target="/ppt/slideMasters/theme/theme1.xml" Id="R8efaa1b706cf49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21fb56cf854d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05b0140b24a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2f717b3ca44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0d3d79ad745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3dca983734a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8fda3a8394c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95b00213847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1137df29c41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HRH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HRH HOLDING AS ble etablert [år] og holder til i Borkenes.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−929 128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−792 268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8 399 322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8 789 191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SVERRE ISAKSEN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Heimlyveien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9475 Borkenes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996 264 106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HRH HOLDING AS</a:t>
            </a:r>
          </a:p>
        </p:txBody>
      </p:sp>
    </p:spTree>
  </p:cSld>
  <p:clrMapOvr>
    <a:masterClrMapping xmlns:a="http://schemas.openxmlformats.org/drawingml/2006/main"/>
  </p:clrMapOvr>
</p:sld>
</file>