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04c07bb8da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715721c914320"/>
  </p:sldMasterIdLst>
  <p:sldIdLst>
    <p:sldId xmlns:r="http://schemas.openxmlformats.org/officeDocument/2006/relationships" id="256" r:id="Rf837bab1e7df46eb"/>
    <p:sldId xmlns:r="http://schemas.openxmlformats.org/officeDocument/2006/relationships" id="257" r:id="R81a144da0f214d0b"/>
    <p:sldId xmlns:r="http://schemas.openxmlformats.org/officeDocument/2006/relationships" id="258" r:id="R4ce6ebf9b4a54455"/>
    <p:sldId xmlns:r="http://schemas.openxmlformats.org/officeDocument/2006/relationships" id="259" r:id="R7c663b7939dc40ff"/>
    <p:sldId xmlns:r="http://schemas.openxmlformats.org/officeDocument/2006/relationships" id="260" r:id="Rd3f45f5a21684028"/>
    <p:sldId xmlns:r="http://schemas.openxmlformats.org/officeDocument/2006/relationships" id="261" r:id="Rc87ad46f4aec46a3"/>
    <p:sldId xmlns:r="http://schemas.openxmlformats.org/officeDocument/2006/relationships" id="262" r:id="R44e69cad7266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715721c914320" /><Relationship Type="http://schemas.openxmlformats.org/officeDocument/2006/relationships/slide" Target="/ppt/slides/slide1.xml" Id="Rf837bab1e7df46eb" /><Relationship Type="http://schemas.openxmlformats.org/officeDocument/2006/relationships/slide" Target="/ppt/slides/slide2.xml" Id="R81a144da0f214d0b" /><Relationship Type="http://schemas.openxmlformats.org/officeDocument/2006/relationships/slide" Target="/ppt/slides/slide3.xml" Id="R4ce6ebf9b4a54455" /><Relationship Type="http://schemas.openxmlformats.org/officeDocument/2006/relationships/slide" Target="/ppt/slides/slide4.xml" Id="R7c663b7939dc40ff" /><Relationship Type="http://schemas.openxmlformats.org/officeDocument/2006/relationships/slide" Target="/ppt/slides/slide5.xml" Id="Rd3f45f5a21684028" /><Relationship Type="http://schemas.openxmlformats.org/officeDocument/2006/relationships/slide" Target="/ppt/slides/slide6.xml" Id="Rc87ad46f4aec46a3" /><Relationship Type="http://schemas.openxmlformats.org/officeDocument/2006/relationships/slide" Target="/ppt/slides/slide7.xml" Id="R44e69cad7266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3a4a9c0e2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e9fba1b554ef1" /><Relationship Type="http://schemas.openxmlformats.org/officeDocument/2006/relationships/theme" Target="/ppt/slideMasters/theme/theme1.xml" Id="R03ad89d3c652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ae9fba1b55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7f85aeda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086852ba44c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09d5e324e46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1b7bd5c94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ff06e04b4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3c81304948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dd274678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CFT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CFT INVEST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11 812 638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TØFTUM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18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996 264 831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CFT INVEST AS</a:t>
            </a:r>
          </a:p>
        </p:txBody>
      </p:sp>
    </p:spTree>
  </p:cSld>
  <p:clrMapOvr>
    <a:masterClrMapping xmlns:a="http://schemas.openxmlformats.org/drawingml/2006/main"/>
  </p:clrMapOvr>
</p:sld>
</file>