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1a5a47ea1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4aff62fa249c6"/>
  </p:sldMasterIdLst>
  <p:sldIdLst>
    <p:sldId xmlns:r="http://schemas.openxmlformats.org/officeDocument/2006/relationships" id="256" r:id="R03529e28eb294bda"/>
    <p:sldId xmlns:r="http://schemas.openxmlformats.org/officeDocument/2006/relationships" id="257" r:id="R256c6e3784af4185"/>
    <p:sldId xmlns:r="http://schemas.openxmlformats.org/officeDocument/2006/relationships" id="258" r:id="R209bd13c087241ef"/>
    <p:sldId xmlns:r="http://schemas.openxmlformats.org/officeDocument/2006/relationships" id="259" r:id="R5e0044c860cd467f"/>
    <p:sldId xmlns:r="http://schemas.openxmlformats.org/officeDocument/2006/relationships" id="260" r:id="Rb687e0458e944674"/>
    <p:sldId xmlns:r="http://schemas.openxmlformats.org/officeDocument/2006/relationships" id="261" r:id="Re34e32040d604aee"/>
    <p:sldId xmlns:r="http://schemas.openxmlformats.org/officeDocument/2006/relationships" id="262" r:id="Rffa81b96d9b5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4aff62fa249c6" /><Relationship Type="http://schemas.openxmlformats.org/officeDocument/2006/relationships/slide" Target="/ppt/slides/slide1.xml" Id="R03529e28eb294bda" /><Relationship Type="http://schemas.openxmlformats.org/officeDocument/2006/relationships/slide" Target="/ppt/slides/slide2.xml" Id="R256c6e3784af4185" /><Relationship Type="http://schemas.openxmlformats.org/officeDocument/2006/relationships/slide" Target="/ppt/slides/slide3.xml" Id="R209bd13c087241ef" /><Relationship Type="http://schemas.openxmlformats.org/officeDocument/2006/relationships/slide" Target="/ppt/slides/slide4.xml" Id="R5e0044c860cd467f" /><Relationship Type="http://schemas.openxmlformats.org/officeDocument/2006/relationships/slide" Target="/ppt/slides/slide5.xml" Id="Rb687e0458e944674" /><Relationship Type="http://schemas.openxmlformats.org/officeDocument/2006/relationships/slide" Target="/ppt/slides/slide6.xml" Id="Re34e32040d604aee" /><Relationship Type="http://schemas.openxmlformats.org/officeDocument/2006/relationships/slide" Target="/ppt/slides/slide7.xml" Id="Rffa81b96d9b5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9ce734955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7c1fe8f84121" /><Relationship Type="http://schemas.openxmlformats.org/officeDocument/2006/relationships/theme" Target="/ppt/slideMasters/theme/theme1.xml" Id="Rf59db0058bde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97c1fe8f8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d61d2a72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9ef6fb49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18451922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8a7090ad7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43752f6e1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281d5782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220052766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MASKINUTLEIE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1 245 560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WETLESEN INGE BERGLI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MASKINUTLEIE AS</a:t>
            </a:r>
          </a:p>
        </p:txBody>
      </p:sp>
    </p:spTree>
  </p:cSld>
  <p:clrMapOvr>
    <a:masterClrMapping xmlns:a="http://schemas.openxmlformats.org/drawingml/2006/main"/>
  </p:clrMapOvr>
</p:sld>
</file>