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c43f637a19e47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d683a316004e25"/>
  </p:sldMasterIdLst>
  <p:sldIdLst>
    <p:sldId xmlns:r="http://schemas.openxmlformats.org/officeDocument/2006/relationships" id="256" r:id="R1bed611c266d42b0"/>
    <p:sldId xmlns:r="http://schemas.openxmlformats.org/officeDocument/2006/relationships" id="257" r:id="R531236c110874799"/>
    <p:sldId xmlns:r="http://schemas.openxmlformats.org/officeDocument/2006/relationships" id="258" r:id="R54797d7280184aef"/>
    <p:sldId xmlns:r="http://schemas.openxmlformats.org/officeDocument/2006/relationships" id="259" r:id="R58b0c308b6b54f45"/>
    <p:sldId xmlns:r="http://schemas.openxmlformats.org/officeDocument/2006/relationships" id="260" r:id="R5f47251007d64163"/>
    <p:sldId xmlns:r="http://schemas.openxmlformats.org/officeDocument/2006/relationships" id="261" r:id="Re5f6ddad5317478d"/>
    <p:sldId xmlns:r="http://schemas.openxmlformats.org/officeDocument/2006/relationships" id="262" r:id="R5e25f0b7e71b4fa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d683a316004e25" /><Relationship Type="http://schemas.openxmlformats.org/officeDocument/2006/relationships/slide" Target="/ppt/slides/slide1.xml" Id="R1bed611c266d42b0" /><Relationship Type="http://schemas.openxmlformats.org/officeDocument/2006/relationships/slide" Target="/ppt/slides/slide2.xml" Id="R531236c110874799" /><Relationship Type="http://schemas.openxmlformats.org/officeDocument/2006/relationships/slide" Target="/ppt/slides/slide3.xml" Id="R54797d7280184aef" /><Relationship Type="http://schemas.openxmlformats.org/officeDocument/2006/relationships/slide" Target="/ppt/slides/slide4.xml" Id="R58b0c308b6b54f45" /><Relationship Type="http://schemas.openxmlformats.org/officeDocument/2006/relationships/slide" Target="/ppt/slides/slide5.xml" Id="R5f47251007d64163" /><Relationship Type="http://schemas.openxmlformats.org/officeDocument/2006/relationships/slide" Target="/ppt/slides/slide6.xml" Id="Re5f6ddad5317478d" /><Relationship Type="http://schemas.openxmlformats.org/officeDocument/2006/relationships/slide" Target="/ppt/slides/slide7.xml" Id="R5e25f0b7e71b4fa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5cf19dfbfa4c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5a5cde7722471e" /><Relationship Type="http://schemas.openxmlformats.org/officeDocument/2006/relationships/theme" Target="/ppt/slideMasters/theme/theme1.xml" Id="R28e001a768e14e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95a5cde772247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c35dca6b86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9b96d3c5034c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e8298f44b4a1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9ff29d131444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62c6508cfd4b4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29b38eea2e401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7b5c5c9d3413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HJ INVESTMENTS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 INVESTMENTS FINANS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4 154 232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4 187 982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HJ INVESTMENTS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Beddingen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pa@stiftsstaden.no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996 269 973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HJ INVESTMENTS FINANS AS</a:t>
            </a:r>
          </a:p>
        </p:txBody>
      </p:sp>
    </p:spTree>
  </p:cSld>
  <p:clrMapOvr>
    <a:masterClrMapping xmlns:a="http://schemas.openxmlformats.org/drawingml/2006/main"/>
  </p:clrMapOvr>
</p:sld>
</file>