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43caa54b6a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fdf8a77d1c4933"/>
  </p:sldMasterIdLst>
  <p:sldIdLst>
    <p:sldId xmlns:r="http://schemas.openxmlformats.org/officeDocument/2006/relationships" id="256" r:id="Re45f341158254104"/>
    <p:sldId xmlns:r="http://schemas.openxmlformats.org/officeDocument/2006/relationships" id="257" r:id="Re6a525d4562644c6"/>
    <p:sldId xmlns:r="http://schemas.openxmlformats.org/officeDocument/2006/relationships" id="258" r:id="Rb72449d233ce4185"/>
    <p:sldId xmlns:r="http://schemas.openxmlformats.org/officeDocument/2006/relationships" id="259" r:id="Rb70fcbc7f6804ea5"/>
    <p:sldId xmlns:r="http://schemas.openxmlformats.org/officeDocument/2006/relationships" id="260" r:id="R9de753fedac34b21"/>
    <p:sldId xmlns:r="http://schemas.openxmlformats.org/officeDocument/2006/relationships" id="261" r:id="Rc7f52565e795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df8a77d1c4933" /><Relationship Type="http://schemas.openxmlformats.org/officeDocument/2006/relationships/slide" Target="/ppt/slides/slide1.xml" Id="Re45f341158254104" /><Relationship Type="http://schemas.openxmlformats.org/officeDocument/2006/relationships/slide" Target="/ppt/slides/slide2.xml" Id="Re6a525d4562644c6" /><Relationship Type="http://schemas.openxmlformats.org/officeDocument/2006/relationships/slide" Target="/ppt/slides/slide3.xml" Id="Rb72449d233ce4185" /><Relationship Type="http://schemas.openxmlformats.org/officeDocument/2006/relationships/slide" Target="/ppt/slides/slide4.xml" Id="Rb70fcbc7f6804ea5" /><Relationship Type="http://schemas.openxmlformats.org/officeDocument/2006/relationships/slide" Target="/ppt/slides/slide5.xml" Id="R9de753fedac34b21" /><Relationship Type="http://schemas.openxmlformats.org/officeDocument/2006/relationships/slide" Target="/ppt/slides/slide6.xml" Id="Rc7f52565e795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b48d40eb7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ebd0baeff4e37" /><Relationship Type="http://schemas.openxmlformats.org/officeDocument/2006/relationships/theme" Target="/ppt/slideMasters/theme/theme1.xml" Id="Reae551015c5b41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0ebd0baeff4e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a38e4a05e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d1289b5ef4d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2a001e1874f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f8d5f2fcb43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1166f8f2a44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dbd018bbc4e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Hallvards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996 275 671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MAMI INVEST AS</a:t>
            </a:r>
          </a:p>
        </p:txBody>
      </p:sp>
    </p:spTree>
  </p:cSld>
  <p:clrMapOvr>
    <a:masterClrMapping xmlns:a="http://schemas.openxmlformats.org/drawingml/2006/main"/>
  </p:clrMapOvr>
</p:sld>
</file>