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1c632595b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094c2f1e44178"/>
  </p:sldMasterIdLst>
  <p:sldIdLst>
    <p:sldId xmlns:r="http://schemas.openxmlformats.org/officeDocument/2006/relationships" id="256" r:id="Rb9dd2b76790d4ca5"/>
    <p:sldId xmlns:r="http://schemas.openxmlformats.org/officeDocument/2006/relationships" id="257" r:id="R80800bf2cc964f36"/>
    <p:sldId xmlns:r="http://schemas.openxmlformats.org/officeDocument/2006/relationships" id="258" r:id="R72f28bfe22624f77"/>
    <p:sldId xmlns:r="http://schemas.openxmlformats.org/officeDocument/2006/relationships" id="259" r:id="Rc69104e289b74c9c"/>
    <p:sldId xmlns:r="http://schemas.openxmlformats.org/officeDocument/2006/relationships" id="260" r:id="R47c143a267134472"/>
    <p:sldId xmlns:r="http://schemas.openxmlformats.org/officeDocument/2006/relationships" id="261" r:id="R5762a36b45a44742"/>
    <p:sldId xmlns:r="http://schemas.openxmlformats.org/officeDocument/2006/relationships" id="262" r:id="Rb3749defe762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094c2f1e44178" /><Relationship Type="http://schemas.openxmlformats.org/officeDocument/2006/relationships/slide" Target="/ppt/slides/slide1.xml" Id="Rb9dd2b76790d4ca5" /><Relationship Type="http://schemas.openxmlformats.org/officeDocument/2006/relationships/slide" Target="/ppt/slides/slide2.xml" Id="R80800bf2cc964f36" /><Relationship Type="http://schemas.openxmlformats.org/officeDocument/2006/relationships/slide" Target="/ppt/slides/slide3.xml" Id="R72f28bfe22624f77" /><Relationship Type="http://schemas.openxmlformats.org/officeDocument/2006/relationships/slide" Target="/ppt/slides/slide4.xml" Id="Rc69104e289b74c9c" /><Relationship Type="http://schemas.openxmlformats.org/officeDocument/2006/relationships/slide" Target="/ppt/slides/slide5.xml" Id="R47c143a267134472" /><Relationship Type="http://schemas.openxmlformats.org/officeDocument/2006/relationships/slide" Target="/ppt/slides/slide6.xml" Id="R5762a36b45a44742" /><Relationship Type="http://schemas.openxmlformats.org/officeDocument/2006/relationships/slide" Target="/ppt/slides/slide7.xml" Id="Rb3749defe762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4aaef4089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760f8877414a" /><Relationship Type="http://schemas.openxmlformats.org/officeDocument/2006/relationships/theme" Target="/ppt/slideMasters/theme/theme1.xml" Id="Rde17a038489e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89760f8877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c870d51eb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6225bf46c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e368e94d2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815f91079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2a98cd46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5992a73a0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945af8025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 INVEST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19 767 713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16 812 553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20 262 553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MARIUS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Hallvards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996 275 671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