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b7900e247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718e98baa4274"/>
  </p:sldMasterIdLst>
  <p:sldIdLst>
    <p:sldId xmlns:r="http://schemas.openxmlformats.org/officeDocument/2006/relationships" id="256" r:id="R5878303028aa421a"/>
    <p:sldId xmlns:r="http://schemas.openxmlformats.org/officeDocument/2006/relationships" id="257" r:id="Reea8213d8aca43b5"/>
    <p:sldId xmlns:r="http://schemas.openxmlformats.org/officeDocument/2006/relationships" id="258" r:id="R9f12c83504784a2b"/>
    <p:sldId xmlns:r="http://schemas.openxmlformats.org/officeDocument/2006/relationships" id="259" r:id="R19ba30e5f6c344a3"/>
    <p:sldId xmlns:r="http://schemas.openxmlformats.org/officeDocument/2006/relationships" id="260" r:id="R8bd2b854a2ce447f"/>
    <p:sldId xmlns:r="http://schemas.openxmlformats.org/officeDocument/2006/relationships" id="261" r:id="R8933d943b97c4b7d"/>
    <p:sldId xmlns:r="http://schemas.openxmlformats.org/officeDocument/2006/relationships" id="262" r:id="R1c62827a131e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718e98baa4274" /><Relationship Type="http://schemas.openxmlformats.org/officeDocument/2006/relationships/slide" Target="/ppt/slides/slide1.xml" Id="R5878303028aa421a" /><Relationship Type="http://schemas.openxmlformats.org/officeDocument/2006/relationships/slide" Target="/ppt/slides/slide2.xml" Id="Reea8213d8aca43b5" /><Relationship Type="http://schemas.openxmlformats.org/officeDocument/2006/relationships/slide" Target="/ppt/slides/slide3.xml" Id="R9f12c83504784a2b" /><Relationship Type="http://schemas.openxmlformats.org/officeDocument/2006/relationships/slide" Target="/ppt/slides/slide4.xml" Id="R19ba30e5f6c344a3" /><Relationship Type="http://schemas.openxmlformats.org/officeDocument/2006/relationships/slide" Target="/ppt/slides/slide5.xml" Id="R8bd2b854a2ce447f" /><Relationship Type="http://schemas.openxmlformats.org/officeDocument/2006/relationships/slide" Target="/ppt/slides/slide6.xml" Id="R8933d943b97c4b7d" /><Relationship Type="http://schemas.openxmlformats.org/officeDocument/2006/relationships/slide" Target="/ppt/slides/slide7.xml" Id="R1c62827a131e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d48f9e2e543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f475e902a41d1" /><Relationship Type="http://schemas.openxmlformats.org/officeDocument/2006/relationships/theme" Target="/ppt/slideMasters/theme/theme1.xml" Id="Rab3e9111fdfa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1f475e902a41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28c5ed846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d5639d37b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3dbd4cef1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477be6ba842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d0c3614b2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f800286ce43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3cc3ead1a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TESSA 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41 257 233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41 622 457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EBABA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SABE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TUBE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SIGNY BERGE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Bergshagen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996 281 353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TESSA INVEST AS</a:t>
            </a:r>
          </a:p>
        </p:txBody>
      </p:sp>
    </p:spTree>
  </p:cSld>
  <p:clrMapOvr>
    <a:masterClrMapping xmlns:a="http://schemas.openxmlformats.org/drawingml/2006/main"/>
  </p:clrMapOvr>
</p:sld>
</file>