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4e4ca65f1fc46b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2d39402767141ae"/>
  </p:sldMasterIdLst>
  <p:sldIdLst>
    <p:sldId xmlns:r="http://schemas.openxmlformats.org/officeDocument/2006/relationships" id="256" r:id="R0d7bf3b218c745df"/>
    <p:sldId xmlns:r="http://schemas.openxmlformats.org/officeDocument/2006/relationships" id="257" r:id="R2bccfd5e94234068"/>
    <p:sldId xmlns:r="http://schemas.openxmlformats.org/officeDocument/2006/relationships" id="258" r:id="Rd930741a66b04686"/>
    <p:sldId xmlns:r="http://schemas.openxmlformats.org/officeDocument/2006/relationships" id="259" r:id="Rfb1c64f8acea40dc"/>
    <p:sldId xmlns:r="http://schemas.openxmlformats.org/officeDocument/2006/relationships" id="260" r:id="R829a71396082407c"/>
    <p:sldId xmlns:r="http://schemas.openxmlformats.org/officeDocument/2006/relationships" id="261" r:id="R14ffef5790b74454"/>
    <p:sldId xmlns:r="http://schemas.openxmlformats.org/officeDocument/2006/relationships" id="262" r:id="R593e63f617ae486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2d39402767141ae" /><Relationship Type="http://schemas.openxmlformats.org/officeDocument/2006/relationships/slide" Target="/ppt/slides/slide1.xml" Id="R0d7bf3b218c745df" /><Relationship Type="http://schemas.openxmlformats.org/officeDocument/2006/relationships/slide" Target="/ppt/slides/slide2.xml" Id="R2bccfd5e94234068" /><Relationship Type="http://schemas.openxmlformats.org/officeDocument/2006/relationships/slide" Target="/ppt/slides/slide3.xml" Id="Rd930741a66b04686" /><Relationship Type="http://schemas.openxmlformats.org/officeDocument/2006/relationships/slide" Target="/ppt/slides/slide4.xml" Id="Rfb1c64f8acea40dc" /><Relationship Type="http://schemas.openxmlformats.org/officeDocument/2006/relationships/slide" Target="/ppt/slides/slide5.xml" Id="R829a71396082407c" /><Relationship Type="http://schemas.openxmlformats.org/officeDocument/2006/relationships/slide" Target="/ppt/slides/slide6.xml" Id="R14ffef5790b74454" /><Relationship Type="http://schemas.openxmlformats.org/officeDocument/2006/relationships/slide" Target="/ppt/slides/slide7.xml" Id="R593e63f617ae486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03d02ad87c8435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f39439d8b34529" /><Relationship Type="http://schemas.openxmlformats.org/officeDocument/2006/relationships/theme" Target="/ppt/slideMasters/theme/theme1.xml" Id="Rae86c0dc357d46b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bf39439d8b3452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fd9caa012742c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e75fca04fa461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d35a7926084b5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841d19a8c6420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e410f3c31145d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a053b7e362478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b238200ba3436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FANAFJELLET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FANAFJELLET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FANAFJELLET HOLDING AS ble etablert [år] og holder til i Fana.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FANAFJELLET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FANAFJELLET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FANAFJELLET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−35 941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1 007 967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6 364 300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7 433 354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FANAFJELLET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MORSTØL RUNE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MORSTØL RUNE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FANAFJELLET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Titlestadvegen 213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5243 Fana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996 291 855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FANAFJELLET HOLDING AS</a:t>
            </a:r>
          </a:p>
        </p:txBody>
      </p:sp>
    </p:spTree>
  </p:cSld>
  <p:clrMapOvr>
    <a:masterClrMapping xmlns:a="http://schemas.openxmlformats.org/drawingml/2006/main"/>
  </p:clrMapOvr>
</p:sld>
</file>