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ae0c68467e41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bab856914c4ac1"/>
  </p:sldMasterIdLst>
  <p:sldIdLst>
    <p:sldId xmlns:r="http://schemas.openxmlformats.org/officeDocument/2006/relationships" id="256" r:id="Rd71be5aec2674ddc"/>
    <p:sldId xmlns:r="http://schemas.openxmlformats.org/officeDocument/2006/relationships" id="257" r:id="R3ab6032d5f6a467a"/>
    <p:sldId xmlns:r="http://schemas.openxmlformats.org/officeDocument/2006/relationships" id="258" r:id="R1c00ee5f57cb4644"/>
    <p:sldId xmlns:r="http://schemas.openxmlformats.org/officeDocument/2006/relationships" id="259" r:id="R902103e56c234bfe"/>
    <p:sldId xmlns:r="http://schemas.openxmlformats.org/officeDocument/2006/relationships" id="260" r:id="R8a824ab7471a4021"/>
    <p:sldId xmlns:r="http://schemas.openxmlformats.org/officeDocument/2006/relationships" id="261" r:id="R28880a3e8f424895"/>
    <p:sldId xmlns:r="http://schemas.openxmlformats.org/officeDocument/2006/relationships" id="262" r:id="Re3524eafeb0540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ab856914c4ac1" /><Relationship Type="http://schemas.openxmlformats.org/officeDocument/2006/relationships/slide" Target="/ppt/slides/slide1.xml" Id="Rd71be5aec2674ddc" /><Relationship Type="http://schemas.openxmlformats.org/officeDocument/2006/relationships/slide" Target="/ppt/slides/slide2.xml" Id="R3ab6032d5f6a467a" /><Relationship Type="http://schemas.openxmlformats.org/officeDocument/2006/relationships/slide" Target="/ppt/slides/slide3.xml" Id="R1c00ee5f57cb4644" /><Relationship Type="http://schemas.openxmlformats.org/officeDocument/2006/relationships/slide" Target="/ppt/slides/slide4.xml" Id="R902103e56c234bfe" /><Relationship Type="http://schemas.openxmlformats.org/officeDocument/2006/relationships/slide" Target="/ppt/slides/slide5.xml" Id="R8a824ab7471a4021" /><Relationship Type="http://schemas.openxmlformats.org/officeDocument/2006/relationships/slide" Target="/ppt/slides/slide6.xml" Id="R28880a3e8f424895" /><Relationship Type="http://schemas.openxmlformats.org/officeDocument/2006/relationships/slide" Target="/ppt/slides/slide7.xml" Id="Re3524eafeb0540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6687b9e4aa4f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dba5ff51848c1" /><Relationship Type="http://schemas.openxmlformats.org/officeDocument/2006/relationships/theme" Target="/ppt/slideMasters/theme/theme1.xml" Id="R664a5f45b89246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edba5ff51848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8d20f2d4841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119579a2148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e93b97e9241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7269cd73c49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90731e4ac4e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8aa3f739948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abf02f26d4b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SEANERGY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SEANERGY AS ble etablert [år] og holder til i Tjørvåg.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−625 907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4 854 782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104 175 506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110 612 660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SVEIN RUNE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JUSTINA PINDA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OSCAR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Rune Gjerde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6070 Tjørvåg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996 311 775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