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6880093b7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686c81d8a470a"/>
  </p:sldMasterIdLst>
  <p:sldIdLst>
    <p:sldId xmlns:r="http://schemas.openxmlformats.org/officeDocument/2006/relationships" id="256" r:id="R644bc677366e4069"/>
    <p:sldId xmlns:r="http://schemas.openxmlformats.org/officeDocument/2006/relationships" id="257" r:id="Rfa40ad575fb442f4"/>
    <p:sldId xmlns:r="http://schemas.openxmlformats.org/officeDocument/2006/relationships" id="258" r:id="R3fe81ba4a8804436"/>
    <p:sldId xmlns:r="http://schemas.openxmlformats.org/officeDocument/2006/relationships" id="259" r:id="Rba520da056e84493"/>
    <p:sldId xmlns:r="http://schemas.openxmlformats.org/officeDocument/2006/relationships" id="260" r:id="Rdccc10b06e33489a"/>
    <p:sldId xmlns:r="http://schemas.openxmlformats.org/officeDocument/2006/relationships" id="261" r:id="R1b28d4c31f08473b"/>
    <p:sldId xmlns:r="http://schemas.openxmlformats.org/officeDocument/2006/relationships" id="262" r:id="R7f9710b7020d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686c81d8a470a" /><Relationship Type="http://schemas.openxmlformats.org/officeDocument/2006/relationships/slide" Target="/ppt/slides/slide1.xml" Id="R644bc677366e4069" /><Relationship Type="http://schemas.openxmlformats.org/officeDocument/2006/relationships/slide" Target="/ppt/slides/slide2.xml" Id="Rfa40ad575fb442f4" /><Relationship Type="http://schemas.openxmlformats.org/officeDocument/2006/relationships/slide" Target="/ppt/slides/slide3.xml" Id="R3fe81ba4a8804436" /><Relationship Type="http://schemas.openxmlformats.org/officeDocument/2006/relationships/slide" Target="/ppt/slides/slide4.xml" Id="Rba520da056e84493" /><Relationship Type="http://schemas.openxmlformats.org/officeDocument/2006/relationships/slide" Target="/ppt/slides/slide5.xml" Id="Rdccc10b06e33489a" /><Relationship Type="http://schemas.openxmlformats.org/officeDocument/2006/relationships/slide" Target="/ppt/slides/slide6.xml" Id="R1b28d4c31f08473b" /><Relationship Type="http://schemas.openxmlformats.org/officeDocument/2006/relationships/slide" Target="/ppt/slides/slide7.xml" Id="R7f9710b7020d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3ae3f535c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5e7f1dd964ee5" /><Relationship Type="http://schemas.openxmlformats.org/officeDocument/2006/relationships/theme" Target="/ppt/slideMasters/theme/theme1.xml" Id="R790421af61db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5e7f1dd964e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32665f86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46e1ef603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d546ab17446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0c9a85c6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7ad925144d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2a013585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01b97577e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