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c75bf3965c41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9b2b73c65c4d3a"/>
  </p:sldMasterIdLst>
  <p:sldIdLst>
    <p:sldId xmlns:r="http://schemas.openxmlformats.org/officeDocument/2006/relationships" id="256" r:id="R9e51994ba40b417a"/>
    <p:sldId xmlns:r="http://schemas.openxmlformats.org/officeDocument/2006/relationships" id="257" r:id="R3b018f351ba348bd"/>
    <p:sldId xmlns:r="http://schemas.openxmlformats.org/officeDocument/2006/relationships" id="258" r:id="R97e93aae0659453a"/>
    <p:sldId xmlns:r="http://schemas.openxmlformats.org/officeDocument/2006/relationships" id="259" r:id="Ree3ae3c024c948a4"/>
    <p:sldId xmlns:r="http://schemas.openxmlformats.org/officeDocument/2006/relationships" id="260" r:id="R15467bd762e449ed"/>
    <p:sldId xmlns:r="http://schemas.openxmlformats.org/officeDocument/2006/relationships" id="261" r:id="R139cd73904534fac"/>
    <p:sldId xmlns:r="http://schemas.openxmlformats.org/officeDocument/2006/relationships" id="262" r:id="Ra9262433c4784f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b2b73c65c4d3a" /><Relationship Type="http://schemas.openxmlformats.org/officeDocument/2006/relationships/slide" Target="/ppt/slides/slide1.xml" Id="R9e51994ba40b417a" /><Relationship Type="http://schemas.openxmlformats.org/officeDocument/2006/relationships/slide" Target="/ppt/slides/slide2.xml" Id="R3b018f351ba348bd" /><Relationship Type="http://schemas.openxmlformats.org/officeDocument/2006/relationships/slide" Target="/ppt/slides/slide3.xml" Id="R97e93aae0659453a" /><Relationship Type="http://schemas.openxmlformats.org/officeDocument/2006/relationships/slide" Target="/ppt/slides/slide4.xml" Id="Ree3ae3c024c948a4" /><Relationship Type="http://schemas.openxmlformats.org/officeDocument/2006/relationships/slide" Target="/ppt/slides/slide5.xml" Id="R15467bd762e449ed" /><Relationship Type="http://schemas.openxmlformats.org/officeDocument/2006/relationships/slide" Target="/ppt/slides/slide6.xml" Id="R139cd73904534fac" /><Relationship Type="http://schemas.openxmlformats.org/officeDocument/2006/relationships/slide" Target="/ppt/slides/slide7.xml" Id="Ra9262433c4784f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2f24ddcc6944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90d9d8aa04fd0" /><Relationship Type="http://schemas.openxmlformats.org/officeDocument/2006/relationships/theme" Target="/ppt/slideMasters/theme/theme1.xml" Id="Rcac8956740ba4a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a90d9d8aa04f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0250f469248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725281cd547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c235faef440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1f31dc1854c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5e0e503dc46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617e52f3345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7cfdd020c44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MYRTHLE JORUNN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MYRTHLE JORUNN AS ble etablert [år] og holder til i Tjørvåg.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617 713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40 032 337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41 858 103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MYRTHLE JORUNN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Myrthle Jorunn Gjerde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6070 Tjørvåg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996 311 988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